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60" r:id="rId3"/>
    <p:sldId id="258" r:id="rId4"/>
    <p:sldId id="262" r:id="rId5"/>
    <p:sldId id="290" r:id="rId6"/>
    <p:sldId id="291" r:id="rId7"/>
    <p:sldId id="261" r:id="rId8"/>
    <p:sldId id="263" r:id="rId9"/>
    <p:sldId id="271" r:id="rId10"/>
    <p:sldId id="264" r:id="rId11"/>
    <p:sldId id="276" r:id="rId12"/>
    <p:sldId id="275" r:id="rId13"/>
    <p:sldId id="269" r:id="rId14"/>
    <p:sldId id="270" r:id="rId15"/>
    <p:sldId id="278" r:id="rId16"/>
    <p:sldId id="265" r:id="rId17"/>
    <p:sldId id="277" r:id="rId18"/>
    <p:sldId id="266" r:id="rId19"/>
    <p:sldId id="281" r:id="rId20"/>
    <p:sldId id="282" r:id="rId21"/>
    <p:sldId id="279" r:id="rId22"/>
    <p:sldId id="280" r:id="rId23"/>
    <p:sldId id="267" r:id="rId24"/>
    <p:sldId id="286" r:id="rId25"/>
    <p:sldId id="284" r:id="rId26"/>
    <p:sldId id="288" r:id="rId27"/>
    <p:sldId id="285" r:id="rId28"/>
    <p:sldId id="289" r:id="rId29"/>
    <p:sldId id="268" r:id="rId30"/>
    <p:sldId id="272" r:id="rId31"/>
    <p:sldId id="287" r:id="rId32"/>
    <p:sldId id="273" r:id="rId33"/>
    <p:sldId id="274" r:id="rId34"/>
  </p:sldIdLst>
  <p:sldSz cx="12192000" cy="6858000"/>
  <p:notesSz cx="6858000" cy="9144000"/>
  <p:embeddedFontLst>
    <p:embeddedFont>
      <p:font typeface="Yu Gothic UI Light" panose="020B0300000000000000" pitchFamily="34" charset="-128"/>
      <p:regular r:id="rId35"/>
    </p:embeddedFont>
    <p:embeddedFont>
      <p:font typeface="Y콤퓨타체" panose="02000500040000000000" pitchFamily="50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F0C5"/>
    <a:srgbClr val="DDFDD6"/>
    <a:srgbClr val="A0E7CA"/>
    <a:srgbClr val="EFFEEC"/>
    <a:srgbClr val="913F5E"/>
    <a:srgbClr val="124640"/>
    <a:srgbClr val="1C6E64"/>
    <a:srgbClr val="37CCB9"/>
    <a:srgbClr val="FFA8B5"/>
    <a:srgbClr val="FF8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>
      <p:cViewPr varScale="1">
        <p:scale>
          <a:sx n="77" d="100"/>
          <a:sy n="77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1553B-E01F-46B9-B410-E31FA0AB3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2A165-2824-4B07-B89A-0A7AF0672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4B3EF-41FA-48B8-B391-15BAC12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BD88A-1E2E-4055-8D06-148F2173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22A451-26EC-437F-8231-AFADA3D1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52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DF5A4-F1E0-4691-9EFD-F1B4565A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8F7EB-6800-4B68-A1C6-03816F806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CD213-0488-4210-95C1-BCAF333D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D75F4-0009-4BC0-A3AC-15C4B523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7A4DA-68FE-4E8D-A07F-07524F87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9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9A2423-3843-4C1A-A116-B5AE3061F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3F92AE-63ED-4751-A01D-035F00DF1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60ED4-722A-4F0B-9A3D-4C7FE1DE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C5A18-BDEF-4EF5-8B49-2027DD001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F1E397-28D1-4C6E-8E5A-5840C883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36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9BDBE-7369-4FFE-A1A3-1DF60C5B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2D384-8F75-46A3-89B7-40458AA98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2C2545-7589-4D17-B189-E4A81B389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8F1716-3087-4D2F-AF30-26C29BC4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90BB6-5E7B-4E5D-A1FE-694AA3BE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3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C357B-ED9F-4B41-8B76-BBB97BD8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FBF4B-7FF5-4BC6-A1DD-1B028F8EB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FC54B3-6092-48DB-B4DA-BF8614B0C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46946-C4F2-47A9-9724-6336B7B0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0D69D-B248-4007-84A9-F5915AE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49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6C4E-836F-416B-A7B9-E008AD0F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EC43A-F0C7-4287-BC70-3FB7AF80F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7A255E-0DF6-4CBC-9FE1-961CD5C20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495A22-DD34-4B9D-A73F-7028A187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8C6731-71B2-4268-878F-ABD9EE88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B4986F-D91C-4883-BBEE-EC8764A8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7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B2C4-3BB3-419C-8F16-A700928E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367E34-6915-4095-8771-50500ADD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440832-11F1-4118-B497-95EA4765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E6B484-396B-4294-B40F-7082617F4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9224A6-DC89-4B8A-816C-A7DBEE91C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8241A4-384D-4B91-84EF-7C3C2A66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BBEB32-A03C-4780-9CA8-DE7278745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E9E4C-0930-4AD6-BDE9-9EA72C72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03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90565-3752-4822-AAD6-F70E7E50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834E1E-7B73-4649-A393-4D44DE24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53F953-E10A-416C-9CF6-BB07CE88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CAC6AB-AA76-49E0-8343-7FA9771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2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D27B3C-2D99-463C-88DD-D603CE0D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9C2D16-82F5-423A-A4B1-EC7F462D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971A33-CEA4-4E04-BE9E-2D811C13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42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9574F-4635-4BA5-9624-655E88D9B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0C660-575F-41BD-8803-BA02CF3A9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26B309-0568-4E35-A2D2-680D95550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8298BF-00AF-45FE-9470-351025EA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73551-93FE-4C85-8A3E-B3EF13EC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1045D4-6D8D-401B-B35D-A858407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4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4F8AB-552B-446C-9F58-5D3BF436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C3B226-0D64-483E-8107-726A6B242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A8B9BC-780F-40FE-BDBB-103694887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C880B6-224C-4072-92CD-1EA67E98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B399B-B117-47A2-BD28-F0C58808F75D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CBE96A-8EDB-43D3-848C-1F8A39E9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00540A-0CCB-4761-9B52-0918A8DC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A2EB-2FE4-4073-A6E7-40A5E3CA3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88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E8304F-FF4B-4649-8585-F119A10E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535E5B-07D0-4D58-B1C5-D93DB73CD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32E83-2B79-460C-9703-1215E978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콤퓨타체" panose="02000500040000000000" pitchFamily="50" charset="-127"/>
                <a:ea typeface="Y콤퓨타체" panose="02000500040000000000" pitchFamily="50" charset="-127"/>
              </a:defRPr>
            </a:lvl1pPr>
          </a:lstStyle>
          <a:p>
            <a:fld id="{535B399B-B117-47A2-BD28-F0C58808F75D}" type="datetimeFigureOut">
              <a:rPr lang="ko-KR" altLang="en-US" smtClean="0"/>
              <a:pPr/>
              <a:t>2022-11-25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18EEB-BD9A-4A85-847B-EF8318F09B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콤퓨타체" panose="02000500040000000000" pitchFamily="50" charset="-127"/>
                <a:ea typeface="Y콤퓨타체" panose="0200050004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B0D309-DE4C-4D41-A1D5-026973CEA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콤퓨타체" panose="02000500040000000000" pitchFamily="50" charset="-127"/>
                <a:ea typeface="Y콤퓨타체" panose="02000500040000000000" pitchFamily="50" charset="-127"/>
              </a:defRPr>
            </a:lvl1pPr>
          </a:lstStyle>
          <a:p>
            <a:fld id="{D852A2EB-2FE4-4073-A6E7-40A5E3CA32D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46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콤퓨타체" panose="02000500040000000000" pitchFamily="50" charset="-127"/>
          <a:ea typeface="Y콤퓨타체" panose="0200050004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4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4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4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sv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18.png"/><Relationship Id="rId17" Type="http://schemas.openxmlformats.org/officeDocument/2006/relationships/image" Target="../media/image27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17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6CCC5E01-3A05-4275-C33D-A28058421AE2}"/>
              </a:ext>
            </a:extLst>
          </p:cNvPr>
          <p:cNvGrpSpPr/>
          <p:nvPr/>
        </p:nvGrpSpPr>
        <p:grpSpPr>
          <a:xfrm>
            <a:off x="3040072" y="1825782"/>
            <a:ext cx="6357100" cy="3072512"/>
            <a:chOff x="210667" y="1009117"/>
            <a:chExt cx="11783505" cy="569520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1854EBB-9910-9CDD-56AC-342C5E4BA18B}"/>
                </a:ext>
              </a:extLst>
            </p:cNvPr>
            <p:cNvSpPr/>
            <p:nvPr/>
          </p:nvSpPr>
          <p:spPr>
            <a:xfrm>
              <a:off x="210667" y="1009117"/>
              <a:ext cx="11783505" cy="5646656"/>
            </a:xfrm>
            <a:prstGeom prst="roundRect">
              <a:avLst>
                <a:gd name="adj" fmla="val 7922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689AE491-6426-F6C3-64D7-A381EC629D2C}"/>
                </a:ext>
              </a:extLst>
            </p:cNvPr>
            <p:cNvSpPr/>
            <p:nvPr/>
          </p:nvSpPr>
          <p:spPr>
            <a:xfrm>
              <a:off x="212932" y="5979568"/>
              <a:ext cx="11768400" cy="707871"/>
            </a:xfrm>
            <a:custGeom>
              <a:avLst/>
              <a:gdLst>
                <a:gd name="connsiteX0" fmla="*/ 0 w 11783505"/>
                <a:gd name="connsiteY0" fmla="*/ 0 h 707871"/>
                <a:gd name="connsiteX1" fmla="*/ 11783505 w 11783505"/>
                <a:gd name="connsiteY1" fmla="*/ 0 h 707871"/>
                <a:gd name="connsiteX2" fmla="*/ 11783505 w 11783505"/>
                <a:gd name="connsiteY2" fmla="*/ 260543 h 707871"/>
                <a:gd name="connsiteX3" fmla="*/ 11336177 w 11783505"/>
                <a:gd name="connsiteY3" fmla="*/ 707871 h 707871"/>
                <a:gd name="connsiteX4" fmla="*/ 447328 w 11783505"/>
                <a:gd name="connsiteY4" fmla="*/ 707871 h 707871"/>
                <a:gd name="connsiteX5" fmla="*/ 0 w 11783505"/>
                <a:gd name="connsiteY5" fmla="*/ 260543 h 70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83505" h="707871">
                  <a:moveTo>
                    <a:pt x="0" y="0"/>
                  </a:moveTo>
                  <a:lnTo>
                    <a:pt x="11783505" y="0"/>
                  </a:lnTo>
                  <a:lnTo>
                    <a:pt x="11783505" y="260543"/>
                  </a:lnTo>
                  <a:cubicBezTo>
                    <a:pt x="11783505" y="507595"/>
                    <a:pt x="11583229" y="707871"/>
                    <a:pt x="11336177" y="707871"/>
                  </a:cubicBezTo>
                  <a:lnTo>
                    <a:pt x="447328" y="707871"/>
                  </a:lnTo>
                  <a:cubicBezTo>
                    <a:pt x="200276" y="707871"/>
                    <a:pt x="0" y="507595"/>
                    <a:pt x="0" y="260543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B494858-F2E0-D954-0485-ED801C48BFD7}"/>
                </a:ext>
              </a:extLst>
            </p:cNvPr>
            <p:cNvSpPr/>
            <p:nvPr/>
          </p:nvSpPr>
          <p:spPr>
            <a:xfrm>
              <a:off x="211393" y="1258717"/>
              <a:ext cx="11772000" cy="348791"/>
            </a:xfrm>
            <a:custGeom>
              <a:avLst/>
              <a:gdLst>
                <a:gd name="connsiteX0" fmla="*/ 65762 w 11783503"/>
                <a:gd name="connsiteY0" fmla="*/ 0 h 348791"/>
                <a:gd name="connsiteX1" fmla="*/ 11717744 w 11783503"/>
                <a:gd name="connsiteY1" fmla="*/ 0 h 348791"/>
                <a:gd name="connsiteX2" fmla="*/ 11748352 w 11783503"/>
                <a:gd name="connsiteY2" fmla="*/ 56391 h 348791"/>
                <a:gd name="connsiteX3" fmla="*/ 11774417 w 11783503"/>
                <a:gd name="connsiteY3" fmla="*/ 140359 h 348791"/>
                <a:gd name="connsiteX4" fmla="*/ 11783503 w 11783503"/>
                <a:gd name="connsiteY4" fmla="*/ 230490 h 348791"/>
                <a:gd name="connsiteX5" fmla="*/ 11783503 w 11783503"/>
                <a:gd name="connsiteY5" fmla="*/ 348791 h 348791"/>
                <a:gd name="connsiteX6" fmla="*/ 0 w 11783503"/>
                <a:gd name="connsiteY6" fmla="*/ 348791 h 348791"/>
                <a:gd name="connsiteX7" fmla="*/ 0 w 11783503"/>
                <a:gd name="connsiteY7" fmla="*/ 230511 h 348791"/>
                <a:gd name="connsiteX8" fmla="*/ 35153 w 11783503"/>
                <a:gd name="connsiteY8" fmla="*/ 56391 h 34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83503" h="348791">
                  <a:moveTo>
                    <a:pt x="65762" y="0"/>
                  </a:moveTo>
                  <a:lnTo>
                    <a:pt x="11717744" y="0"/>
                  </a:lnTo>
                  <a:lnTo>
                    <a:pt x="11748352" y="56391"/>
                  </a:lnTo>
                  <a:cubicBezTo>
                    <a:pt x="11759670" y="83150"/>
                    <a:pt x="11768458" y="111239"/>
                    <a:pt x="11774417" y="140359"/>
                  </a:cubicBezTo>
                  <a:lnTo>
                    <a:pt x="11783503" y="230490"/>
                  </a:lnTo>
                  <a:lnTo>
                    <a:pt x="11783503" y="348791"/>
                  </a:lnTo>
                  <a:lnTo>
                    <a:pt x="0" y="348791"/>
                  </a:lnTo>
                  <a:lnTo>
                    <a:pt x="0" y="230511"/>
                  </a:lnTo>
                  <a:cubicBezTo>
                    <a:pt x="0" y="168748"/>
                    <a:pt x="12518" y="109909"/>
                    <a:pt x="35153" y="56391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AA3B4AA-6C8F-DC5F-7AED-568481679C4A}"/>
                </a:ext>
              </a:extLst>
            </p:cNvPr>
            <p:cNvGrpSpPr/>
            <p:nvPr/>
          </p:nvGrpSpPr>
          <p:grpSpPr>
            <a:xfrm>
              <a:off x="7101195" y="5770306"/>
              <a:ext cx="2094067" cy="701433"/>
              <a:chOff x="4765396" y="-806823"/>
              <a:chExt cx="1364936" cy="457200"/>
            </a:xfrm>
            <a:solidFill>
              <a:srgbClr val="1C6E64"/>
            </a:solidFill>
          </p:grpSpPr>
          <p:sp>
            <p:nvSpPr>
              <p:cNvPr id="32" name="그래픽 2" descr="바코드 단색으로 채워진">
                <a:extLst>
                  <a:ext uri="{FF2B5EF4-FFF2-40B4-BE49-F238E27FC236}">
                    <a16:creationId xmlns:a16="http://schemas.microsoft.com/office/drawing/2014/main" id="{79CDF034-BAB2-8356-6925-EFC0F918E6CA}"/>
                  </a:ext>
                </a:extLst>
              </p:cNvPr>
              <p:cNvSpPr/>
              <p:nvPr/>
            </p:nvSpPr>
            <p:spPr>
              <a:xfrm>
                <a:off x="4803497" y="-806823"/>
                <a:ext cx="76200" cy="457200"/>
              </a:xfrm>
              <a:custGeom>
                <a:avLst/>
                <a:gdLst>
                  <a:gd name="connsiteX0" fmla="*/ 0 w 76200"/>
                  <a:gd name="connsiteY0" fmla="*/ 0 h 457200"/>
                  <a:gd name="connsiteX1" fmla="*/ 76200 w 76200"/>
                  <a:gd name="connsiteY1" fmla="*/ 0 h 457200"/>
                  <a:gd name="connsiteX2" fmla="*/ 76200 w 76200"/>
                  <a:gd name="connsiteY2" fmla="*/ 457200 h 457200"/>
                  <a:gd name="connsiteX3" fmla="*/ 0 w 762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457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1" name="그래픽 2" descr="바코드 단색으로 채워진">
                <a:extLst>
                  <a:ext uri="{FF2B5EF4-FFF2-40B4-BE49-F238E27FC236}">
                    <a16:creationId xmlns:a16="http://schemas.microsoft.com/office/drawing/2014/main" id="{4F830E7A-CAC9-6061-9E9F-3ADDD74A8DE3}"/>
                  </a:ext>
                </a:extLst>
              </p:cNvPr>
              <p:cNvSpPr/>
              <p:nvPr/>
            </p:nvSpPr>
            <p:spPr>
              <a:xfrm>
                <a:off x="5070197" y="-806823"/>
                <a:ext cx="76200" cy="457200"/>
              </a:xfrm>
              <a:custGeom>
                <a:avLst/>
                <a:gdLst>
                  <a:gd name="connsiteX0" fmla="*/ 0 w 76200"/>
                  <a:gd name="connsiteY0" fmla="*/ 0 h 457200"/>
                  <a:gd name="connsiteX1" fmla="*/ 76200 w 76200"/>
                  <a:gd name="connsiteY1" fmla="*/ 0 h 457200"/>
                  <a:gd name="connsiteX2" fmla="*/ 76200 w 76200"/>
                  <a:gd name="connsiteY2" fmla="*/ 457200 h 457200"/>
                  <a:gd name="connsiteX3" fmla="*/ 0 w 762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457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2" name="그래픽 2" descr="바코드 단색으로 채워진">
                <a:extLst>
                  <a:ext uri="{FF2B5EF4-FFF2-40B4-BE49-F238E27FC236}">
                    <a16:creationId xmlns:a16="http://schemas.microsoft.com/office/drawing/2014/main" id="{196679D2-0D00-6816-5E41-0EC10B4CDDFD}"/>
                  </a:ext>
                </a:extLst>
              </p:cNvPr>
              <p:cNvSpPr/>
              <p:nvPr/>
            </p:nvSpPr>
            <p:spPr>
              <a:xfrm>
                <a:off x="4917797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3" name="그래픽 2" descr="바코드 단색으로 채워진">
                <a:extLst>
                  <a:ext uri="{FF2B5EF4-FFF2-40B4-BE49-F238E27FC236}">
                    <a16:creationId xmlns:a16="http://schemas.microsoft.com/office/drawing/2014/main" id="{117D43C6-5B4D-C40C-2F9D-3B9DB93E4BE6}"/>
                  </a:ext>
                </a:extLst>
              </p:cNvPr>
              <p:cNvSpPr/>
              <p:nvPr/>
            </p:nvSpPr>
            <p:spPr>
              <a:xfrm>
                <a:off x="4993997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4" name="그래픽 2" descr="바코드 단색으로 채워진">
                <a:extLst>
                  <a:ext uri="{FF2B5EF4-FFF2-40B4-BE49-F238E27FC236}">
                    <a16:creationId xmlns:a16="http://schemas.microsoft.com/office/drawing/2014/main" id="{44F854B3-B61D-3BD7-93BC-516CA1F39BC7}"/>
                  </a:ext>
                </a:extLst>
              </p:cNvPr>
              <p:cNvSpPr/>
              <p:nvPr/>
            </p:nvSpPr>
            <p:spPr>
              <a:xfrm>
                <a:off x="5184497" y="-806823"/>
                <a:ext cx="76200" cy="457200"/>
              </a:xfrm>
              <a:custGeom>
                <a:avLst/>
                <a:gdLst>
                  <a:gd name="connsiteX0" fmla="*/ 0 w 76200"/>
                  <a:gd name="connsiteY0" fmla="*/ 0 h 457200"/>
                  <a:gd name="connsiteX1" fmla="*/ 76200 w 76200"/>
                  <a:gd name="connsiteY1" fmla="*/ 0 h 457200"/>
                  <a:gd name="connsiteX2" fmla="*/ 76200 w 76200"/>
                  <a:gd name="connsiteY2" fmla="*/ 457200 h 457200"/>
                  <a:gd name="connsiteX3" fmla="*/ 0 w 762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457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5" name="그래픽 2" descr="바코드 단색으로 채워진">
                <a:extLst>
                  <a:ext uri="{FF2B5EF4-FFF2-40B4-BE49-F238E27FC236}">
                    <a16:creationId xmlns:a16="http://schemas.microsoft.com/office/drawing/2014/main" id="{B6CE679C-3B73-6A52-4981-932E56BBE3CA}"/>
                  </a:ext>
                </a:extLst>
              </p:cNvPr>
              <p:cNvSpPr/>
              <p:nvPr/>
            </p:nvSpPr>
            <p:spPr>
              <a:xfrm>
                <a:off x="5451197" y="-806823"/>
                <a:ext cx="76200" cy="457200"/>
              </a:xfrm>
              <a:custGeom>
                <a:avLst/>
                <a:gdLst>
                  <a:gd name="connsiteX0" fmla="*/ 0 w 76200"/>
                  <a:gd name="connsiteY0" fmla="*/ 0 h 457200"/>
                  <a:gd name="connsiteX1" fmla="*/ 76200 w 76200"/>
                  <a:gd name="connsiteY1" fmla="*/ 0 h 457200"/>
                  <a:gd name="connsiteX2" fmla="*/ 76200 w 76200"/>
                  <a:gd name="connsiteY2" fmla="*/ 457200 h 457200"/>
                  <a:gd name="connsiteX3" fmla="*/ 0 w 762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457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6" name="그래픽 2" descr="바코드 단색으로 채워진">
                <a:extLst>
                  <a:ext uri="{FF2B5EF4-FFF2-40B4-BE49-F238E27FC236}">
                    <a16:creationId xmlns:a16="http://schemas.microsoft.com/office/drawing/2014/main" id="{C8341FEC-B35B-3236-1CA8-7F89280383B1}"/>
                  </a:ext>
                </a:extLst>
              </p:cNvPr>
              <p:cNvSpPr/>
              <p:nvPr/>
            </p:nvSpPr>
            <p:spPr>
              <a:xfrm>
                <a:off x="5298797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7" name="그래픽 2" descr="바코드 단색으로 채워진">
                <a:extLst>
                  <a:ext uri="{FF2B5EF4-FFF2-40B4-BE49-F238E27FC236}">
                    <a16:creationId xmlns:a16="http://schemas.microsoft.com/office/drawing/2014/main" id="{19AD0397-6166-42CF-6FBB-19E0ACCB14B4}"/>
                  </a:ext>
                </a:extLst>
              </p:cNvPr>
              <p:cNvSpPr/>
              <p:nvPr/>
            </p:nvSpPr>
            <p:spPr>
              <a:xfrm>
                <a:off x="5374997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8" name="그래픽 2" descr="바코드 단색으로 채워진">
                <a:extLst>
                  <a:ext uri="{FF2B5EF4-FFF2-40B4-BE49-F238E27FC236}">
                    <a16:creationId xmlns:a16="http://schemas.microsoft.com/office/drawing/2014/main" id="{8F0A2FEB-0CC3-E9C4-6186-37039C6874BE}"/>
                  </a:ext>
                </a:extLst>
              </p:cNvPr>
              <p:cNvSpPr/>
              <p:nvPr/>
            </p:nvSpPr>
            <p:spPr>
              <a:xfrm>
                <a:off x="5565497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49" name="그래픽 2" descr="바코드 단색으로 채워진">
                <a:extLst>
                  <a:ext uri="{FF2B5EF4-FFF2-40B4-BE49-F238E27FC236}">
                    <a16:creationId xmlns:a16="http://schemas.microsoft.com/office/drawing/2014/main" id="{0697E691-6233-CDE8-EA0C-5C06E864D1AB}"/>
                  </a:ext>
                </a:extLst>
              </p:cNvPr>
              <p:cNvSpPr/>
              <p:nvPr/>
            </p:nvSpPr>
            <p:spPr>
              <a:xfrm>
                <a:off x="4765396" y="-806823"/>
                <a:ext cx="180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0" name="그래픽 2" descr="바코드 단색으로 채워진">
                <a:extLst>
                  <a:ext uri="{FF2B5EF4-FFF2-40B4-BE49-F238E27FC236}">
                    <a16:creationId xmlns:a16="http://schemas.microsoft.com/office/drawing/2014/main" id="{60734BC6-51DD-65B0-9EC4-36C4FB61F216}"/>
                  </a:ext>
                </a:extLst>
              </p:cNvPr>
              <p:cNvSpPr/>
              <p:nvPr/>
            </p:nvSpPr>
            <p:spPr>
              <a:xfrm>
                <a:off x="5625544" y="-806823"/>
                <a:ext cx="180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1" name="그래픽 2" descr="바코드 단색으로 채워진">
                <a:extLst>
                  <a:ext uri="{FF2B5EF4-FFF2-40B4-BE49-F238E27FC236}">
                    <a16:creationId xmlns:a16="http://schemas.microsoft.com/office/drawing/2014/main" id="{9F69F2FD-FB4E-04F3-16FC-B8E0E98CF61F}"/>
                  </a:ext>
                </a:extLst>
              </p:cNvPr>
              <p:cNvSpPr/>
              <p:nvPr/>
            </p:nvSpPr>
            <p:spPr>
              <a:xfrm>
                <a:off x="5665491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2" name="그래픽 2" descr="바코드 단색으로 채워진">
                <a:extLst>
                  <a:ext uri="{FF2B5EF4-FFF2-40B4-BE49-F238E27FC236}">
                    <a16:creationId xmlns:a16="http://schemas.microsoft.com/office/drawing/2014/main" id="{AD8399FE-B333-791A-AD63-58640F1724AB}"/>
                  </a:ext>
                </a:extLst>
              </p:cNvPr>
              <p:cNvSpPr/>
              <p:nvPr/>
            </p:nvSpPr>
            <p:spPr>
              <a:xfrm>
                <a:off x="5877938" y="-806823"/>
                <a:ext cx="76200" cy="457200"/>
              </a:xfrm>
              <a:custGeom>
                <a:avLst/>
                <a:gdLst>
                  <a:gd name="connsiteX0" fmla="*/ 0 w 76200"/>
                  <a:gd name="connsiteY0" fmla="*/ 0 h 457200"/>
                  <a:gd name="connsiteX1" fmla="*/ 76200 w 76200"/>
                  <a:gd name="connsiteY1" fmla="*/ 0 h 457200"/>
                  <a:gd name="connsiteX2" fmla="*/ 76200 w 76200"/>
                  <a:gd name="connsiteY2" fmla="*/ 457200 h 457200"/>
                  <a:gd name="connsiteX3" fmla="*/ 0 w 762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45720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3" name="그래픽 2" descr="바코드 단색으로 채워진">
                <a:extLst>
                  <a:ext uri="{FF2B5EF4-FFF2-40B4-BE49-F238E27FC236}">
                    <a16:creationId xmlns:a16="http://schemas.microsoft.com/office/drawing/2014/main" id="{503D5610-A8C0-7D44-AD54-FC447EAB686D}"/>
                  </a:ext>
                </a:extLst>
              </p:cNvPr>
              <p:cNvSpPr/>
              <p:nvPr/>
            </p:nvSpPr>
            <p:spPr>
              <a:xfrm>
                <a:off x="5725538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4" name="그래픽 2" descr="바코드 단색으로 채워진">
                <a:extLst>
                  <a:ext uri="{FF2B5EF4-FFF2-40B4-BE49-F238E27FC236}">
                    <a16:creationId xmlns:a16="http://schemas.microsoft.com/office/drawing/2014/main" id="{235E8C14-076C-E5C0-C991-79478CF67001}"/>
                  </a:ext>
                </a:extLst>
              </p:cNvPr>
              <p:cNvSpPr/>
              <p:nvPr/>
            </p:nvSpPr>
            <p:spPr>
              <a:xfrm>
                <a:off x="5801738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5" name="그래픽 2" descr="바코드 단색으로 채워진">
                <a:extLst>
                  <a:ext uri="{FF2B5EF4-FFF2-40B4-BE49-F238E27FC236}">
                    <a16:creationId xmlns:a16="http://schemas.microsoft.com/office/drawing/2014/main" id="{B9C13371-84B4-4626-A7B0-BCCB6F3CDF13}"/>
                  </a:ext>
                </a:extLst>
              </p:cNvPr>
              <p:cNvSpPr/>
              <p:nvPr/>
            </p:nvSpPr>
            <p:spPr>
              <a:xfrm>
                <a:off x="5992238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6" name="그래픽 2" descr="바코드 단색으로 채워진">
                <a:extLst>
                  <a:ext uri="{FF2B5EF4-FFF2-40B4-BE49-F238E27FC236}">
                    <a16:creationId xmlns:a16="http://schemas.microsoft.com/office/drawing/2014/main" id="{FF2A8D18-7703-1859-D0D3-A7606704F2C4}"/>
                  </a:ext>
                </a:extLst>
              </p:cNvPr>
              <p:cNvSpPr/>
              <p:nvPr/>
            </p:nvSpPr>
            <p:spPr>
              <a:xfrm>
                <a:off x="6052285" y="-806823"/>
                <a:ext cx="180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  <p:sp>
            <p:nvSpPr>
              <p:cNvPr id="57" name="그래픽 2" descr="바코드 단색으로 채워진">
                <a:extLst>
                  <a:ext uri="{FF2B5EF4-FFF2-40B4-BE49-F238E27FC236}">
                    <a16:creationId xmlns:a16="http://schemas.microsoft.com/office/drawing/2014/main" id="{9A912BB6-593C-EBB5-644A-D554EAC1959B}"/>
                  </a:ext>
                </a:extLst>
              </p:cNvPr>
              <p:cNvSpPr/>
              <p:nvPr/>
            </p:nvSpPr>
            <p:spPr>
              <a:xfrm>
                <a:off x="6092232" y="-806823"/>
                <a:ext cx="38100" cy="457200"/>
              </a:xfrm>
              <a:custGeom>
                <a:avLst/>
                <a:gdLst>
                  <a:gd name="connsiteX0" fmla="*/ 0 w 38100"/>
                  <a:gd name="connsiteY0" fmla="*/ 0 h 457200"/>
                  <a:gd name="connsiteX1" fmla="*/ 38100 w 38100"/>
                  <a:gd name="connsiteY1" fmla="*/ 0 h 457200"/>
                  <a:gd name="connsiteX2" fmla="*/ 38100 w 38100"/>
                  <a:gd name="connsiteY2" fmla="*/ 457200 h 457200"/>
                  <a:gd name="connsiteX3" fmla="*/ 0 w 38100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457200"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Y콤퓨타체" panose="02000500040000000000" pitchFamily="50" charset="-127"/>
                  <a:ea typeface="Y콤퓨타체" panose="02000500040000000000" pitchFamily="50" charset="-127"/>
                  <a:cs typeface="+mn-cs"/>
                </a:endParaRPr>
              </a:p>
            </p:txBody>
          </p:sp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3C4613E-E5FA-0D7D-07A0-35382175C67F}"/>
                </a:ext>
              </a:extLst>
            </p:cNvPr>
            <p:cNvCxnSpPr>
              <a:cxnSpLocks/>
            </p:cNvCxnSpPr>
            <p:nvPr/>
          </p:nvCxnSpPr>
          <p:spPr>
            <a:xfrm>
              <a:off x="1120798" y="1038809"/>
              <a:ext cx="0" cy="566550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2768892-2C29-88AA-BD53-176FA7E4BF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8" b="13824"/>
          <a:stretch/>
        </p:blipFill>
        <p:spPr>
          <a:xfrm>
            <a:off x="4349031" y="2141804"/>
            <a:ext cx="3746846" cy="21465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412E2F-1319-B7EB-81D6-1CD30E76C3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8014">
            <a:off x="1947100" y="677852"/>
            <a:ext cx="1400365" cy="1400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9FFC13-2282-6029-1539-3AFED1319E3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48687">
            <a:off x="9272604" y="4844525"/>
            <a:ext cx="1123280" cy="11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0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Home(Logged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 Out)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06" y="1802381"/>
            <a:ext cx="8521337" cy="46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5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0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Home(Logged In)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2181"/>
          <a:stretch/>
        </p:blipFill>
        <p:spPr>
          <a:xfrm>
            <a:off x="2312225" y="1911445"/>
            <a:ext cx="8477696" cy="44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1. User – Sign Up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4"/>
          <a:stretch/>
        </p:blipFill>
        <p:spPr>
          <a:xfrm>
            <a:off x="2570533" y="1911446"/>
            <a:ext cx="7961080" cy="345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6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1. User – Log In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5134" y="2050961"/>
            <a:ext cx="8311878" cy="41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18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1. User –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Profile(Mine)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0" y="1792008"/>
            <a:ext cx="8540488" cy="46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2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1. User – </a:t>
            </a:r>
            <a:r>
              <a:rPr lang="en-US" altLang="ko-KR" noProof="0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Profile(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Follow</a:t>
            </a:r>
            <a:r>
              <a:rPr lang="en-US" altLang="ko-KR" noProof="0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0" y="1805352"/>
            <a:ext cx="8540488" cy="459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4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Movies -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 List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4" y="1806702"/>
            <a:ext cx="8513361" cy="46114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0" y="1792008"/>
            <a:ext cx="8540488" cy="46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10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Movies -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 Detail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4" y="1806702"/>
            <a:ext cx="8513361" cy="46114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0" y="1792008"/>
            <a:ext cx="8540488" cy="46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3.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Reviews - List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1" y="1792008"/>
            <a:ext cx="8540486" cy="46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9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3.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Reviews - Create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1" y="1792008"/>
            <a:ext cx="8540486" cy="4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08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10667" y="1009117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8527CB5B-C108-47E6-9E04-279ACF3E21EC}"/>
              </a:ext>
            </a:extLst>
          </p:cNvPr>
          <p:cNvSpPr/>
          <p:nvPr/>
        </p:nvSpPr>
        <p:spPr>
          <a:xfrm>
            <a:off x="212932" y="5979568"/>
            <a:ext cx="11768400" cy="707871"/>
          </a:xfrm>
          <a:custGeom>
            <a:avLst/>
            <a:gdLst>
              <a:gd name="connsiteX0" fmla="*/ 0 w 11783505"/>
              <a:gd name="connsiteY0" fmla="*/ 0 h 707871"/>
              <a:gd name="connsiteX1" fmla="*/ 11783505 w 11783505"/>
              <a:gd name="connsiteY1" fmla="*/ 0 h 707871"/>
              <a:gd name="connsiteX2" fmla="*/ 11783505 w 11783505"/>
              <a:gd name="connsiteY2" fmla="*/ 260543 h 707871"/>
              <a:gd name="connsiteX3" fmla="*/ 11336177 w 11783505"/>
              <a:gd name="connsiteY3" fmla="*/ 707871 h 707871"/>
              <a:gd name="connsiteX4" fmla="*/ 447328 w 11783505"/>
              <a:gd name="connsiteY4" fmla="*/ 707871 h 707871"/>
              <a:gd name="connsiteX5" fmla="*/ 0 w 11783505"/>
              <a:gd name="connsiteY5" fmla="*/ 260543 h 70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83505" h="707871">
                <a:moveTo>
                  <a:pt x="0" y="0"/>
                </a:moveTo>
                <a:lnTo>
                  <a:pt x="11783505" y="0"/>
                </a:lnTo>
                <a:lnTo>
                  <a:pt x="11783505" y="260543"/>
                </a:lnTo>
                <a:cubicBezTo>
                  <a:pt x="11783505" y="507595"/>
                  <a:pt x="11583229" y="707871"/>
                  <a:pt x="11336177" y="707871"/>
                </a:cubicBezTo>
                <a:lnTo>
                  <a:pt x="447328" y="707871"/>
                </a:lnTo>
                <a:cubicBezTo>
                  <a:pt x="200276" y="707871"/>
                  <a:pt x="0" y="507595"/>
                  <a:pt x="0" y="26054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11393" y="1258717"/>
            <a:ext cx="11772000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03028" y="12568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INDEX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9398524" y="1041900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1465331" y="2054437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</a:t>
            </a: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Mint</a:t>
            </a:r>
            <a:r>
              <a:rPr lang="ko-KR" altLang="en-US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</a:t>
            </a: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Project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681FCB-F688-4F78-BA86-134908088976}"/>
              </a:ext>
            </a:extLst>
          </p:cNvPr>
          <p:cNvGrpSpPr/>
          <p:nvPr/>
        </p:nvGrpSpPr>
        <p:grpSpPr>
          <a:xfrm>
            <a:off x="7101195" y="5770306"/>
            <a:ext cx="2094067" cy="701433"/>
            <a:chOff x="4765396" y="-806823"/>
            <a:chExt cx="1364936" cy="457200"/>
          </a:xfrm>
          <a:solidFill>
            <a:srgbClr val="1C6E64"/>
          </a:solidFill>
        </p:grpSpPr>
        <p:sp>
          <p:nvSpPr>
            <p:cNvPr id="19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803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0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070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1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17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2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93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3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184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4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451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5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298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6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374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7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5654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1" name="그래픽 2" descr="바코드 단색으로 채워진">
              <a:extLst>
                <a:ext uri="{FF2B5EF4-FFF2-40B4-BE49-F238E27FC236}">
                  <a16:creationId xmlns:a16="http://schemas.microsoft.com/office/drawing/2014/main" id="{05B644EF-C2AE-4EB9-AE60-8A8AF5E2C045}"/>
                </a:ext>
              </a:extLst>
            </p:cNvPr>
            <p:cNvSpPr/>
            <p:nvPr/>
          </p:nvSpPr>
          <p:spPr>
            <a:xfrm>
              <a:off x="4765396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3" name="그래픽 2" descr="바코드 단색으로 채워진">
              <a:extLst>
                <a:ext uri="{FF2B5EF4-FFF2-40B4-BE49-F238E27FC236}">
                  <a16:creationId xmlns:a16="http://schemas.microsoft.com/office/drawing/2014/main" id="{55F53A5E-9B96-4A33-93B0-92504E88D47D}"/>
                </a:ext>
              </a:extLst>
            </p:cNvPr>
            <p:cNvSpPr/>
            <p:nvPr/>
          </p:nvSpPr>
          <p:spPr>
            <a:xfrm>
              <a:off x="5625544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4" name="그래픽 2" descr="바코드 단색으로 채워진">
              <a:extLst>
                <a:ext uri="{FF2B5EF4-FFF2-40B4-BE49-F238E27FC236}">
                  <a16:creationId xmlns:a16="http://schemas.microsoft.com/office/drawing/2014/main" id="{6C3F91E5-79EC-49C5-884F-5EA49AA8E8E8}"/>
                </a:ext>
              </a:extLst>
            </p:cNvPr>
            <p:cNvSpPr/>
            <p:nvPr/>
          </p:nvSpPr>
          <p:spPr>
            <a:xfrm>
              <a:off x="5665491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5" name="그래픽 2" descr="바코드 단색으로 채워진">
              <a:extLst>
                <a:ext uri="{FF2B5EF4-FFF2-40B4-BE49-F238E27FC236}">
                  <a16:creationId xmlns:a16="http://schemas.microsoft.com/office/drawing/2014/main" id="{5C38257D-9CEE-4154-A3D6-85F2FDD4B1B1}"/>
                </a:ext>
              </a:extLst>
            </p:cNvPr>
            <p:cNvSpPr/>
            <p:nvPr/>
          </p:nvSpPr>
          <p:spPr>
            <a:xfrm>
              <a:off x="5877938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6" name="그래픽 2" descr="바코드 단색으로 채워진">
              <a:extLst>
                <a:ext uri="{FF2B5EF4-FFF2-40B4-BE49-F238E27FC236}">
                  <a16:creationId xmlns:a16="http://schemas.microsoft.com/office/drawing/2014/main" id="{4C6B5036-DEE0-4755-920B-12E9B0F5C483}"/>
                </a:ext>
              </a:extLst>
            </p:cNvPr>
            <p:cNvSpPr/>
            <p:nvPr/>
          </p:nvSpPr>
          <p:spPr>
            <a:xfrm>
              <a:off x="57255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7" name="그래픽 2" descr="바코드 단색으로 채워진">
              <a:extLst>
                <a:ext uri="{FF2B5EF4-FFF2-40B4-BE49-F238E27FC236}">
                  <a16:creationId xmlns:a16="http://schemas.microsoft.com/office/drawing/2014/main" id="{F58FBA0A-32B3-49A0-8EAD-0A9E96FA4E80}"/>
                </a:ext>
              </a:extLst>
            </p:cNvPr>
            <p:cNvSpPr/>
            <p:nvPr/>
          </p:nvSpPr>
          <p:spPr>
            <a:xfrm>
              <a:off x="58017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8" name="그래픽 2" descr="바코드 단색으로 채워진">
              <a:extLst>
                <a:ext uri="{FF2B5EF4-FFF2-40B4-BE49-F238E27FC236}">
                  <a16:creationId xmlns:a16="http://schemas.microsoft.com/office/drawing/2014/main" id="{16EE77B4-A9D4-49B1-A279-6B2201CC17E8}"/>
                </a:ext>
              </a:extLst>
            </p:cNvPr>
            <p:cNvSpPr/>
            <p:nvPr/>
          </p:nvSpPr>
          <p:spPr>
            <a:xfrm>
              <a:off x="59922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9" name="그래픽 2" descr="바코드 단색으로 채워진">
              <a:extLst>
                <a:ext uri="{FF2B5EF4-FFF2-40B4-BE49-F238E27FC236}">
                  <a16:creationId xmlns:a16="http://schemas.microsoft.com/office/drawing/2014/main" id="{0718C5DE-739E-4B24-837E-4E9C34C3F6F0}"/>
                </a:ext>
              </a:extLst>
            </p:cNvPr>
            <p:cNvSpPr/>
            <p:nvPr/>
          </p:nvSpPr>
          <p:spPr>
            <a:xfrm>
              <a:off x="6052285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40" name="그래픽 2" descr="바코드 단색으로 채워진">
              <a:extLst>
                <a:ext uri="{FF2B5EF4-FFF2-40B4-BE49-F238E27FC236}">
                  <a16:creationId xmlns:a16="http://schemas.microsoft.com/office/drawing/2014/main" id="{8ADED305-072F-4601-9C12-2E5E6D4EA223}"/>
                </a:ext>
              </a:extLst>
            </p:cNvPr>
            <p:cNvSpPr/>
            <p:nvPr/>
          </p:nvSpPr>
          <p:spPr>
            <a:xfrm>
              <a:off x="6092232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EC4F07-C80A-4AC5-9101-876403E9E61B}"/>
              </a:ext>
            </a:extLst>
          </p:cNvPr>
          <p:cNvSpPr txBox="1"/>
          <p:nvPr/>
        </p:nvSpPr>
        <p:spPr>
          <a:xfrm>
            <a:off x="9872102" y="125681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TEAM CHOCO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FE56FA-DB0D-4201-B4F3-303AA903326C}"/>
              </a:ext>
            </a:extLst>
          </p:cNvPr>
          <p:cNvSpPr txBox="1"/>
          <p:nvPr/>
        </p:nvSpPr>
        <p:spPr>
          <a:xfrm>
            <a:off x="10065818" y="1633398"/>
            <a:ext cx="1199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Hater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박상현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Lover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원채령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0933A-34C7-4243-8F42-79B5A024398E}"/>
              </a:ext>
            </a:extLst>
          </p:cNvPr>
          <p:cNvSpPr/>
          <p:nvPr/>
        </p:nvSpPr>
        <p:spPr>
          <a:xfrm>
            <a:off x="9413039" y="3887421"/>
            <a:ext cx="2568294" cy="348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AF6386-9044-4555-9074-62F169157FCB}"/>
              </a:ext>
            </a:extLst>
          </p:cNvPr>
          <p:cNvSpPr txBox="1"/>
          <p:nvPr/>
        </p:nvSpPr>
        <p:spPr>
          <a:xfrm>
            <a:off x="9853846" y="449642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84659E-9C0C-B9B3-9A63-77062C15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ADD5A0-EE9D-2104-75B4-2928C4B7E877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6EDBD-C9E8-E43D-A310-E0F1F84BFD0D}"/>
              </a:ext>
            </a:extLst>
          </p:cNvPr>
          <p:cNvSpPr txBox="1"/>
          <p:nvPr/>
        </p:nvSpPr>
        <p:spPr>
          <a:xfrm>
            <a:off x="9872102" y="5036093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학기 관통</a:t>
            </a:r>
            <a:endParaRPr lang="en-US" altLang="ko-KR" sz="2400" dirty="0">
              <a:solidFill>
                <a:srgbClr val="1C6E64"/>
              </a:solidFill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프로젝트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B05E4-CB2D-3F2E-0187-D6B41ACD0217}"/>
              </a:ext>
            </a:extLst>
          </p:cNvPr>
          <p:cNvSpPr txBox="1"/>
          <p:nvPr/>
        </p:nvSpPr>
        <p:spPr>
          <a:xfrm>
            <a:off x="9853846" y="4487189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DDF27-99B4-BF64-0960-082B84EDA612}"/>
              </a:ext>
            </a:extLst>
          </p:cNvPr>
          <p:cNvSpPr txBox="1"/>
          <p:nvPr/>
        </p:nvSpPr>
        <p:spPr>
          <a:xfrm>
            <a:off x="1460361" y="2812017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2. ERD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80F9E-D5CC-7BD1-D366-7878CD00A2CE}"/>
              </a:ext>
            </a:extLst>
          </p:cNvPr>
          <p:cNvSpPr txBox="1"/>
          <p:nvPr/>
        </p:nvSpPr>
        <p:spPr>
          <a:xfrm>
            <a:off x="1465330" y="3551453"/>
            <a:ext cx="4118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3. </a:t>
            </a:r>
            <a:r>
              <a:rPr lang="ko-KR" altLang="en-US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추천 알고리즘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D27064-A74A-36DD-8D1A-E73B6A667EB8}"/>
              </a:ext>
            </a:extLst>
          </p:cNvPr>
          <p:cNvSpPr txBox="1"/>
          <p:nvPr/>
        </p:nvSpPr>
        <p:spPr>
          <a:xfrm>
            <a:off x="1460361" y="4290889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4. </a:t>
            </a:r>
            <a:r>
              <a:rPr lang="ko-KR" altLang="en-US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B91AA-54E2-7EC7-DA02-A050884FC4D5}"/>
              </a:ext>
            </a:extLst>
          </p:cNvPr>
          <p:cNvSpPr txBox="1"/>
          <p:nvPr/>
        </p:nvSpPr>
        <p:spPr>
          <a:xfrm>
            <a:off x="1455392" y="5030325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5. </a:t>
            </a:r>
            <a:r>
              <a:rPr lang="ko-KR" altLang="en-US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실제 구현 정도</a:t>
            </a:r>
            <a:r>
              <a:rPr lang="en-US" altLang="ko-KR" sz="32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800892-FCC0-C45E-9AF7-E9B1D950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864" y="5062306"/>
            <a:ext cx="307940" cy="584775"/>
          </a:xfrm>
          <a:prstGeom prst="rect">
            <a:avLst/>
          </a:prstGeom>
        </p:spPr>
      </p:pic>
      <p:pic>
        <p:nvPicPr>
          <p:cNvPr id="15" name="그림 14" descr="앉아있는, 옅은, 켜진, 대형이(가) 표시된 사진  자동 생성된 설명">
            <a:extLst>
              <a:ext uri="{FF2B5EF4-FFF2-40B4-BE49-F238E27FC236}">
                <a16:creationId xmlns:a16="http://schemas.microsoft.com/office/drawing/2014/main" id="{263878AA-C22A-4025-08DD-9BC2C47AF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789" y="3567286"/>
            <a:ext cx="556172" cy="584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4628BA-06C2-BDEF-3231-C59DB25F2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170" y="2616352"/>
            <a:ext cx="2477959" cy="45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B8C633-E5CF-FAF8-0131-91512F24F890}"/>
              </a:ext>
            </a:extLst>
          </p:cNvPr>
          <p:cNvSpPr txBox="1"/>
          <p:nvPr/>
        </p:nvSpPr>
        <p:spPr>
          <a:xfrm>
            <a:off x="10167377" y="387847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광주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61160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3.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Reviews – Create(Error)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" b="4953"/>
          <a:stretch/>
        </p:blipFill>
        <p:spPr>
          <a:xfrm>
            <a:off x="2299161" y="1689013"/>
            <a:ext cx="8540486" cy="44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7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3.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Reviews - Detail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61" y="1945342"/>
            <a:ext cx="8540486" cy="43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0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3.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Reviews – Detail(Update)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39" y="1945342"/>
            <a:ext cx="7974330" cy="431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- List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39" y="2088511"/>
            <a:ext cx="7974330" cy="40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21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- Create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0"/>
          <a:stretch/>
        </p:blipFill>
        <p:spPr>
          <a:xfrm>
            <a:off x="2982982" y="2088511"/>
            <a:ext cx="7172844" cy="385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8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– Detail(Mine)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52" y="2088511"/>
            <a:ext cx="7445704" cy="40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3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375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– Detail(Other’s)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4"/>
          <a:stretch/>
        </p:blipFill>
        <p:spPr>
          <a:xfrm>
            <a:off x="2982982" y="2088511"/>
            <a:ext cx="7172844" cy="38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4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– Detail(Update)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552" y="2088511"/>
            <a:ext cx="7445704" cy="40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Ticket Lists – Like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"/>
          <a:stretch/>
        </p:blipFill>
        <p:spPr>
          <a:xfrm>
            <a:off x="2982982" y="2088512"/>
            <a:ext cx="7172843" cy="3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8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5. Search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4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서비스 기능 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" b="2652"/>
          <a:stretch/>
        </p:blipFill>
        <p:spPr>
          <a:xfrm>
            <a:off x="2312224" y="1820005"/>
            <a:ext cx="8490759" cy="44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5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</a:t>
            </a:r>
            <a:r>
              <a:rPr lang="en-US" altLang="ko-KR" dirty="0" smtClean="0"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IDEAS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1. Mint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11" name="그림 10" descr="텍스트, 노란색이(가) 표시된 사진&#10;&#10;자동 생성된 설명">
            <a:extLst>
              <a:ext uri="{FF2B5EF4-FFF2-40B4-BE49-F238E27FC236}">
                <a16:creationId xmlns:a16="http://schemas.microsoft.com/office/drawing/2014/main" id="{3BF4F79E-9C50-9204-34B0-00410F4B6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17" y="2213697"/>
            <a:ext cx="3046434" cy="304643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973A4C-53A4-A4C3-1C89-18489FA1212C}"/>
              </a:ext>
            </a:extLst>
          </p:cNvPr>
          <p:cNvGrpSpPr/>
          <p:nvPr/>
        </p:nvGrpSpPr>
        <p:grpSpPr>
          <a:xfrm>
            <a:off x="1473462" y="1821234"/>
            <a:ext cx="6013015" cy="4221176"/>
            <a:chOff x="3644899" y="1724942"/>
            <a:chExt cx="4547379" cy="319229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293B51-216F-CEF4-642B-BC7BC122A8BB}"/>
                </a:ext>
              </a:extLst>
            </p:cNvPr>
            <p:cNvSpPr/>
            <p:nvPr/>
          </p:nvSpPr>
          <p:spPr>
            <a:xfrm>
              <a:off x="3644899" y="1981200"/>
              <a:ext cx="4547379" cy="2936032"/>
            </a:xfrm>
            <a:prstGeom prst="rect">
              <a:avLst/>
            </a:prstGeom>
            <a:solidFill>
              <a:srgbClr val="EFFEEC"/>
            </a:solidFill>
            <a:ln>
              <a:noFill/>
            </a:ln>
            <a:effectLst>
              <a:outerShdw blurRad="1778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atinLnBrk="0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C8D358DC-04A7-D340-3EE2-ED62077255BC}"/>
                </a:ext>
              </a:extLst>
            </p:cNvPr>
            <p:cNvSpPr/>
            <p:nvPr/>
          </p:nvSpPr>
          <p:spPr>
            <a:xfrm>
              <a:off x="3795092" y="213705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A21CBE4-2F3A-D72D-5304-059ABAE500C9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2445323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46F40EE-6EC0-14BC-3AFF-1018B85137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52498" y="3433051"/>
              <a:ext cx="2592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118D943-AC16-F69A-CB9C-93B281F6A402}"/>
                </a:ext>
              </a:extLst>
            </p:cNvPr>
            <p:cNvSpPr/>
            <p:nvPr/>
          </p:nvSpPr>
          <p:spPr>
            <a:xfrm>
              <a:off x="3795092" y="243564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FC8FFDF-853D-C466-F6D9-0C7B86C564D6}"/>
                </a:ext>
              </a:extLst>
            </p:cNvPr>
            <p:cNvSpPr/>
            <p:nvPr/>
          </p:nvSpPr>
          <p:spPr>
            <a:xfrm>
              <a:off x="3795092" y="273423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D3CC387-C9CA-E85C-32C2-6D9C04787A09}"/>
                </a:ext>
              </a:extLst>
            </p:cNvPr>
            <p:cNvSpPr/>
            <p:nvPr/>
          </p:nvSpPr>
          <p:spPr>
            <a:xfrm>
              <a:off x="3795092" y="303282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1E0B4E3-F453-0ABD-240D-8D3553D763F4}"/>
                </a:ext>
              </a:extLst>
            </p:cNvPr>
            <p:cNvSpPr/>
            <p:nvPr/>
          </p:nvSpPr>
          <p:spPr>
            <a:xfrm>
              <a:off x="3795092" y="333141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1A0AB47-E1D7-DB23-DAA4-A6A128CE90E4}"/>
                </a:ext>
              </a:extLst>
            </p:cNvPr>
            <p:cNvSpPr/>
            <p:nvPr/>
          </p:nvSpPr>
          <p:spPr>
            <a:xfrm>
              <a:off x="3795092" y="363000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A0018B4-9C3B-1709-5B74-224E1E9D331C}"/>
                </a:ext>
              </a:extLst>
            </p:cNvPr>
            <p:cNvSpPr/>
            <p:nvPr/>
          </p:nvSpPr>
          <p:spPr>
            <a:xfrm>
              <a:off x="3795092" y="392859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BCB1EB7A-D602-D722-A719-B6F685DF54ED}"/>
                </a:ext>
              </a:extLst>
            </p:cNvPr>
            <p:cNvSpPr/>
            <p:nvPr/>
          </p:nvSpPr>
          <p:spPr>
            <a:xfrm>
              <a:off x="3795092" y="422718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E4F717F-76A5-AF9C-4F1A-FF0867366857}"/>
                </a:ext>
              </a:extLst>
            </p:cNvPr>
            <p:cNvSpPr/>
            <p:nvPr/>
          </p:nvSpPr>
          <p:spPr>
            <a:xfrm>
              <a:off x="3795092" y="4525771"/>
              <a:ext cx="144000" cy="144000"/>
            </a:xfrm>
            <a:prstGeom prst="roundRect">
              <a:avLst>
                <a:gd name="adj" fmla="val 10542"/>
              </a:avLst>
            </a:pr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6D25A7C-B07A-CCE2-7A12-D0EBF33943EF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2744895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53C5344-017F-5EDE-B881-C13F015872D2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3044467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DD1ECD2-ECDA-F407-5721-2239DF23FA23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3344039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FCACE7F-D109-7597-D706-3E006263E879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3643611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B6C1118-9B05-697A-0A00-55C9678177DD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3943183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3566A35-67B5-53AC-DB5E-BACF0771C189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4242755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08395C2-B354-9B8E-3AFB-638AE1A18504}"/>
                </a:ext>
              </a:extLst>
            </p:cNvPr>
            <p:cNvCxnSpPr>
              <a:cxnSpLocks/>
            </p:cNvCxnSpPr>
            <p:nvPr/>
          </p:nvCxnSpPr>
          <p:spPr>
            <a:xfrm>
              <a:off x="4137250" y="4542326"/>
              <a:ext cx="3780000" cy="0"/>
            </a:xfrm>
            <a:prstGeom prst="line">
              <a:avLst/>
            </a:prstGeom>
            <a:ln w="19050">
              <a:solidFill>
                <a:srgbClr val="858BBD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4F4A7D45-0E1E-726B-7A23-B01B817296D3}"/>
                </a:ext>
              </a:extLst>
            </p:cNvPr>
            <p:cNvSpPr/>
            <p:nvPr/>
          </p:nvSpPr>
          <p:spPr>
            <a:xfrm>
              <a:off x="5286359" y="1849728"/>
              <a:ext cx="1186347" cy="374659"/>
            </a:xfrm>
            <a:custGeom>
              <a:avLst/>
              <a:gdLst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158621 w 2388637"/>
                <a:gd name="connsiteY30" fmla="*/ 42920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71081 w 2388637"/>
                <a:gd name="connsiteY29" fmla="*/ 505593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121298 w 2379306"/>
                <a:gd name="connsiteY32" fmla="*/ 354563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86178 w 2379306"/>
                <a:gd name="connsiteY36" fmla="*/ 126832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226258 w 2356887"/>
                <a:gd name="connsiteY13" fmla="*/ 485191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320731 w 2356887"/>
                <a:gd name="connsiteY16" fmla="*/ 594391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887" h="774440">
                  <a:moveTo>
                    <a:pt x="574740" y="0"/>
                  </a:moveTo>
                  <a:lnTo>
                    <a:pt x="2347556" y="0"/>
                  </a:lnTo>
                  <a:lnTo>
                    <a:pt x="2291573" y="74644"/>
                  </a:lnTo>
                  <a:lnTo>
                    <a:pt x="2291573" y="74644"/>
                  </a:lnTo>
                  <a:lnTo>
                    <a:pt x="2326692" y="111966"/>
                  </a:lnTo>
                  <a:lnTo>
                    <a:pt x="2337837" y="141699"/>
                  </a:lnTo>
                  <a:lnTo>
                    <a:pt x="2291573" y="186612"/>
                  </a:lnTo>
                  <a:lnTo>
                    <a:pt x="2338226" y="279918"/>
                  </a:lnTo>
                  <a:lnTo>
                    <a:pt x="2291573" y="270587"/>
                  </a:lnTo>
                  <a:lnTo>
                    <a:pt x="2291573" y="270587"/>
                  </a:lnTo>
                  <a:lnTo>
                    <a:pt x="2328312" y="359070"/>
                  </a:lnTo>
                  <a:lnTo>
                    <a:pt x="2292156" y="434032"/>
                  </a:lnTo>
                  <a:lnTo>
                    <a:pt x="2310234" y="475861"/>
                  </a:lnTo>
                  <a:lnTo>
                    <a:pt x="2321508" y="511443"/>
                  </a:lnTo>
                  <a:lnTo>
                    <a:pt x="2291573" y="587828"/>
                  </a:lnTo>
                  <a:lnTo>
                    <a:pt x="2319176" y="550192"/>
                  </a:lnTo>
                  <a:cubicBezTo>
                    <a:pt x="2319694" y="564925"/>
                    <a:pt x="2320213" y="579658"/>
                    <a:pt x="2320731" y="594391"/>
                  </a:cubicBezTo>
                  <a:lnTo>
                    <a:pt x="2300903" y="634481"/>
                  </a:lnTo>
                  <a:lnTo>
                    <a:pt x="2323517" y="677340"/>
                  </a:lnTo>
                  <a:lnTo>
                    <a:pt x="2356887" y="718457"/>
                  </a:lnTo>
                  <a:lnTo>
                    <a:pt x="2310234" y="765110"/>
                  </a:lnTo>
                  <a:lnTo>
                    <a:pt x="24234" y="774440"/>
                  </a:lnTo>
                  <a:lnTo>
                    <a:pt x="24234" y="774440"/>
                  </a:lnTo>
                  <a:lnTo>
                    <a:pt x="61556" y="690465"/>
                  </a:lnTo>
                  <a:lnTo>
                    <a:pt x="80217" y="662473"/>
                  </a:lnTo>
                  <a:lnTo>
                    <a:pt x="0" y="634482"/>
                  </a:lnTo>
                  <a:lnTo>
                    <a:pt x="33564" y="615820"/>
                  </a:lnTo>
                  <a:lnTo>
                    <a:pt x="5573" y="569167"/>
                  </a:lnTo>
                  <a:lnTo>
                    <a:pt x="61556" y="531844"/>
                  </a:lnTo>
                  <a:lnTo>
                    <a:pt x="39331" y="505593"/>
                  </a:lnTo>
                  <a:lnTo>
                    <a:pt x="22096" y="409518"/>
                  </a:lnTo>
                  <a:lnTo>
                    <a:pt x="73479" y="334875"/>
                  </a:lnTo>
                  <a:lnTo>
                    <a:pt x="35379" y="341438"/>
                  </a:lnTo>
                  <a:lnTo>
                    <a:pt x="66934" y="253667"/>
                  </a:lnTo>
                  <a:lnTo>
                    <a:pt x="31037" y="194915"/>
                  </a:lnTo>
                  <a:lnTo>
                    <a:pt x="80217" y="195942"/>
                  </a:lnTo>
                  <a:lnTo>
                    <a:pt x="63759" y="126832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24234" y="74644"/>
                  </a:lnTo>
                  <a:lnTo>
                    <a:pt x="52226" y="65314"/>
                  </a:lnTo>
                  <a:lnTo>
                    <a:pt x="31556" y="9331"/>
                  </a:lnTo>
                  <a:lnTo>
                    <a:pt x="574740" y="0"/>
                  </a:lnTo>
                  <a:close/>
                </a:path>
              </a:pathLst>
            </a:custGeom>
            <a:solidFill>
              <a:srgbClr val="124640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9750FF85-CA62-6306-9475-BA2CD20C6525}"/>
                </a:ext>
              </a:extLst>
            </p:cNvPr>
            <p:cNvSpPr/>
            <p:nvPr/>
          </p:nvSpPr>
          <p:spPr>
            <a:xfrm rot="233864">
              <a:off x="5368477" y="1724942"/>
              <a:ext cx="1018822" cy="374659"/>
            </a:xfrm>
            <a:custGeom>
              <a:avLst/>
              <a:gdLst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158621 w 2388637"/>
                <a:gd name="connsiteY30" fmla="*/ 42920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71081 w 2388637"/>
                <a:gd name="connsiteY29" fmla="*/ 505593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121298 w 2379306"/>
                <a:gd name="connsiteY32" fmla="*/ 354563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86178 w 2379306"/>
                <a:gd name="connsiteY36" fmla="*/ 126832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226258 w 2356887"/>
                <a:gd name="connsiteY13" fmla="*/ 485191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320731 w 2356887"/>
                <a:gd name="connsiteY16" fmla="*/ 594391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887" h="774440">
                  <a:moveTo>
                    <a:pt x="574740" y="0"/>
                  </a:moveTo>
                  <a:lnTo>
                    <a:pt x="2347556" y="0"/>
                  </a:lnTo>
                  <a:lnTo>
                    <a:pt x="2291573" y="74644"/>
                  </a:lnTo>
                  <a:lnTo>
                    <a:pt x="2291573" y="74644"/>
                  </a:lnTo>
                  <a:lnTo>
                    <a:pt x="2326692" y="111966"/>
                  </a:lnTo>
                  <a:lnTo>
                    <a:pt x="2337837" y="141699"/>
                  </a:lnTo>
                  <a:lnTo>
                    <a:pt x="2291573" y="186612"/>
                  </a:lnTo>
                  <a:lnTo>
                    <a:pt x="2338226" y="279918"/>
                  </a:lnTo>
                  <a:lnTo>
                    <a:pt x="2291573" y="270587"/>
                  </a:lnTo>
                  <a:lnTo>
                    <a:pt x="2291573" y="270587"/>
                  </a:lnTo>
                  <a:lnTo>
                    <a:pt x="2328312" y="359070"/>
                  </a:lnTo>
                  <a:lnTo>
                    <a:pt x="2292156" y="434032"/>
                  </a:lnTo>
                  <a:lnTo>
                    <a:pt x="2310234" y="475861"/>
                  </a:lnTo>
                  <a:lnTo>
                    <a:pt x="2321508" y="511443"/>
                  </a:lnTo>
                  <a:lnTo>
                    <a:pt x="2291573" y="587828"/>
                  </a:lnTo>
                  <a:lnTo>
                    <a:pt x="2319176" y="550192"/>
                  </a:lnTo>
                  <a:cubicBezTo>
                    <a:pt x="2319694" y="564925"/>
                    <a:pt x="2320213" y="579658"/>
                    <a:pt x="2320731" y="594391"/>
                  </a:cubicBezTo>
                  <a:lnTo>
                    <a:pt x="2300903" y="634481"/>
                  </a:lnTo>
                  <a:lnTo>
                    <a:pt x="2323517" y="677340"/>
                  </a:lnTo>
                  <a:lnTo>
                    <a:pt x="2356887" y="718457"/>
                  </a:lnTo>
                  <a:lnTo>
                    <a:pt x="2310234" y="765110"/>
                  </a:lnTo>
                  <a:lnTo>
                    <a:pt x="24234" y="774440"/>
                  </a:lnTo>
                  <a:lnTo>
                    <a:pt x="24234" y="774440"/>
                  </a:lnTo>
                  <a:lnTo>
                    <a:pt x="61556" y="690465"/>
                  </a:lnTo>
                  <a:lnTo>
                    <a:pt x="80217" y="662473"/>
                  </a:lnTo>
                  <a:lnTo>
                    <a:pt x="0" y="634482"/>
                  </a:lnTo>
                  <a:lnTo>
                    <a:pt x="33564" y="615820"/>
                  </a:lnTo>
                  <a:lnTo>
                    <a:pt x="5573" y="569167"/>
                  </a:lnTo>
                  <a:lnTo>
                    <a:pt x="61556" y="531844"/>
                  </a:lnTo>
                  <a:lnTo>
                    <a:pt x="39331" y="505593"/>
                  </a:lnTo>
                  <a:lnTo>
                    <a:pt x="22096" y="409518"/>
                  </a:lnTo>
                  <a:lnTo>
                    <a:pt x="73479" y="334875"/>
                  </a:lnTo>
                  <a:lnTo>
                    <a:pt x="35379" y="341438"/>
                  </a:lnTo>
                  <a:lnTo>
                    <a:pt x="66934" y="253667"/>
                  </a:lnTo>
                  <a:lnTo>
                    <a:pt x="31037" y="194915"/>
                  </a:lnTo>
                  <a:lnTo>
                    <a:pt x="80217" y="195942"/>
                  </a:lnTo>
                  <a:lnTo>
                    <a:pt x="63759" y="126832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24234" y="74644"/>
                  </a:lnTo>
                  <a:lnTo>
                    <a:pt x="52226" y="65314"/>
                  </a:lnTo>
                  <a:lnTo>
                    <a:pt x="31556" y="9331"/>
                  </a:lnTo>
                  <a:lnTo>
                    <a:pt x="574740" y="0"/>
                  </a:lnTo>
                  <a:close/>
                </a:path>
              </a:pathLst>
            </a:custGeom>
            <a:solidFill>
              <a:srgbClr val="A0E7CA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55576D-2EE0-9233-45D1-FE14FB45DD2D}"/>
              </a:ext>
            </a:extLst>
          </p:cNvPr>
          <p:cNvSpPr txBox="1"/>
          <p:nvPr/>
        </p:nvSpPr>
        <p:spPr>
          <a:xfrm>
            <a:off x="2768106" y="2790908"/>
            <a:ext cx="34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우리가 영화를 볼 수 있게 하는 것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?</a:t>
            </a:r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B310ABFE-426F-A7C3-FF49-38132A88BC99}"/>
              </a:ext>
            </a:extLst>
          </p:cNvPr>
          <p:cNvSpPr/>
          <p:nvPr/>
        </p:nvSpPr>
        <p:spPr>
          <a:xfrm rot="19138590">
            <a:off x="7570994" y="2149260"/>
            <a:ext cx="1568711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12464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E8B8669D-946D-66EA-6FD9-62D311D04F9E}"/>
              </a:ext>
            </a:extLst>
          </p:cNvPr>
          <p:cNvSpPr/>
          <p:nvPr/>
        </p:nvSpPr>
        <p:spPr>
          <a:xfrm rot="19372454">
            <a:off x="10548195" y="4992997"/>
            <a:ext cx="1347192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A0E7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B7E98-9D06-48C4-D1FC-02174DBC0910}"/>
              </a:ext>
            </a:extLst>
          </p:cNvPr>
          <p:cNvSpPr txBox="1"/>
          <p:nvPr/>
        </p:nvSpPr>
        <p:spPr>
          <a:xfrm>
            <a:off x="8259517" y="5505452"/>
            <a:ext cx="304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메가박스의 </a:t>
            </a:r>
            <a:r>
              <a:rPr lang="ko-KR" altLang="en-US" dirty="0" err="1">
                <a:latin typeface="Y콤퓨타체" panose="02000500040000000000" pitchFamily="50" charset="-127"/>
                <a:ea typeface="Y콤퓨타체" panose="02000500040000000000" pitchFamily="50" charset="-127"/>
              </a:rPr>
              <a:t>러빙</a:t>
            </a:r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 빈센트</a:t>
            </a:r>
            <a:endParaRPr lang="en-US" altLang="ko-KR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  <a:p>
            <a:pPr algn="ctr"/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오리지널 티켓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9BDDEF-3566-6A6E-FB09-C3398D1F2B1D}"/>
              </a:ext>
            </a:extLst>
          </p:cNvPr>
          <p:cNvSpPr txBox="1"/>
          <p:nvPr/>
        </p:nvSpPr>
        <p:spPr>
          <a:xfrm>
            <a:off x="2749223" y="3591032"/>
            <a:ext cx="408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영화에 대한 기억을 저장하는 수단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?</a:t>
            </a:r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5CB211-BC74-A37E-8A79-73DB0A4EEF94}"/>
              </a:ext>
            </a:extLst>
          </p:cNvPr>
          <p:cNvSpPr txBox="1"/>
          <p:nvPr/>
        </p:nvSpPr>
        <p:spPr>
          <a:xfrm>
            <a:off x="2749223" y="3189963"/>
            <a:ext cx="346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영화를 보고 난 다음 남는 것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?</a:t>
            </a:r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9604CE-0354-28B8-853B-B4B8F61AFCEE}"/>
              </a:ext>
            </a:extLst>
          </p:cNvPr>
          <p:cNvSpPr txBox="1"/>
          <p:nvPr/>
        </p:nvSpPr>
        <p:spPr>
          <a:xfrm>
            <a:off x="2749222" y="3987155"/>
            <a:ext cx="386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관련된 </a:t>
            </a:r>
            <a:r>
              <a:rPr lang="ko-KR" altLang="en-US">
                <a:latin typeface="Y콤퓨타체" panose="02000500040000000000" pitchFamily="50" charset="-127"/>
                <a:ea typeface="Y콤퓨타체" panose="02000500040000000000" pitchFamily="50" charset="-127"/>
              </a:rPr>
              <a:t>영화를 떠올리게 하는 매개체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?</a:t>
            </a:r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B4E209-DDCB-ADD0-0B7E-6BC289860E17}"/>
              </a:ext>
            </a:extLst>
          </p:cNvPr>
          <p:cNvSpPr txBox="1"/>
          <p:nvPr/>
        </p:nvSpPr>
        <p:spPr>
          <a:xfrm>
            <a:off x="2749222" y="4361913"/>
            <a:ext cx="386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다른 사람에게도 보여줄 수 있는 것</a:t>
            </a:r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rPr>
              <a:t>?</a:t>
            </a:r>
            <a:endParaRPr lang="ko-KR" altLang="en-US" dirty="0">
              <a:latin typeface="Y콤퓨타체" panose="02000500040000000000" pitchFamily="50" charset="-127"/>
              <a:ea typeface="Y콤퓨타체" panose="0200050004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220611-C2D7-36B1-324E-CBD37FEC176A}"/>
              </a:ext>
            </a:extLst>
          </p:cNvPr>
          <p:cNvGrpSpPr/>
          <p:nvPr/>
        </p:nvGrpSpPr>
        <p:grpSpPr>
          <a:xfrm>
            <a:off x="3861458" y="4903616"/>
            <a:ext cx="1419121" cy="716370"/>
            <a:chOff x="3861458" y="4903616"/>
            <a:chExt cx="1419121" cy="71637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FFA951B-3DD3-75AF-FD6C-4F0E197458A0}"/>
                </a:ext>
              </a:extLst>
            </p:cNvPr>
            <p:cNvSpPr txBox="1"/>
            <p:nvPr/>
          </p:nvSpPr>
          <p:spPr>
            <a:xfrm>
              <a:off x="4306995" y="5065988"/>
              <a:ext cx="9735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rgbClr val="913F5E"/>
                  </a:solidFill>
                  <a:latin typeface="Y콤퓨타체" panose="02000500040000000000" pitchFamily="50" charset="-127"/>
                  <a:ea typeface="Y콤퓨타체" panose="02000500040000000000" pitchFamily="50" charset="-127"/>
                </a:rPr>
                <a:t>티켓</a:t>
              </a:r>
              <a:r>
                <a:rPr lang="en-US" altLang="ko-KR" sz="3000" dirty="0">
                  <a:solidFill>
                    <a:srgbClr val="913F5E"/>
                  </a:solidFill>
                  <a:latin typeface="Y콤퓨타체" panose="02000500040000000000" pitchFamily="50" charset="-127"/>
                  <a:ea typeface="Y콤퓨타체" panose="02000500040000000000" pitchFamily="50" charset="-127"/>
                </a:rPr>
                <a:t>!</a:t>
              </a:r>
              <a:endParaRPr lang="ko-KR" altLang="en-US" sz="3000" dirty="0">
                <a:solidFill>
                  <a:srgbClr val="913F5E"/>
                </a:solidFill>
                <a:latin typeface="Y콤퓨타체" panose="02000500040000000000" pitchFamily="50" charset="-127"/>
                <a:ea typeface="Y콤퓨타체" panose="02000500040000000000" pitchFamily="50" charset="-127"/>
              </a:endParaRPr>
            </a:p>
          </p:txBody>
        </p:sp>
        <p:pic>
          <p:nvPicPr>
            <p:cNvPr id="2" name="그림 1" descr="꽃이(가) 표시된 사진  자동 생성된 설명">
              <a:extLst>
                <a:ext uri="{FF2B5EF4-FFF2-40B4-BE49-F238E27FC236}">
                  <a16:creationId xmlns:a16="http://schemas.microsoft.com/office/drawing/2014/main" id="{C2C540F6-BA79-144E-B8E0-F96B843F8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1458" y="4903616"/>
              <a:ext cx="538411" cy="527749"/>
            </a:xfrm>
            <a:prstGeom prst="rect">
              <a:avLst/>
            </a:prstGeom>
          </p:spPr>
        </p:pic>
      </p:grpSp>
      <p:pic>
        <p:nvPicPr>
          <p:cNvPr id="3" name="그림 2" descr="창문, 측정기이(가) 표시된 사진  자동 생성된 설명">
            <a:extLst>
              <a:ext uri="{FF2B5EF4-FFF2-40B4-BE49-F238E27FC236}">
                <a16:creationId xmlns:a16="http://schemas.microsoft.com/office/drawing/2014/main" id="{3FCEB631-D028-614A-F0E5-1CAD2B661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613" y="2185318"/>
            <a:ext cx="3150182" cy="31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7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7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구현도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5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실제 </a:t>
            </a:r>
            <a:r>
              <a:rPr lang="ko-KR" altLang="en-US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구현 정도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EE254D-6121-9524-A31A-DEBD6F31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2023950"/>
            <a:ext cx="363242" cy="4006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68B45D-C894-11DD-09F3-41AB40294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2628645"/>
            <a:ext cx="363242" cy="4006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95D273-BECD-952A-C6AD-7CF77F22C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3233340"/>
            <a:ext cx="363242" cy="4006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F1C85B-3B52-1BA0-7302-2FACBDEBF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3838035"/>
            <a:ext cx="363242" cy="4006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4466A2A-BED3-8675-C688-2394958EF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4433205"/>
            <a:ext cx="363242" cy="4006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CBB19D6-4BEA-354F-5D93-0A945F43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456" y="5037900"/>
            <a:ext cx="363242" cy="40063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706307-60CB-0F83-D671-847D81930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456" y="5709268"/>
            <a:ext cx="297872" cy="28656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5F8187-AB3D-3DA5-7E87-C173F394D826}"/>
              </a:ext>
            </a:extLst>
          </p:cNvPr>
          <p:cNvSpPr txBox="1"/>
          <p:nvPr/>
        </p:nvSpPr>
        <p:spPr>
          <a:xfrm>
            <a:off x="1877141" y="2020028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TMDB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API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를 이용해 영화 데이터 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100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개와 장르 데이터 수집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83C826-1E6C-4F16-AE0C-F71837271E1B}"/>
              </a:ext>
            </a:extLst>
          </p:cNvPr>
          <p:cNvSpPr txBox="1"/>
          <p:nvPr/>
        </p:nvSpPr>
        <p:spPr>
          <a:xfrm>
            <a:off x="1877141" y="2617086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사용자 인증과 권한 부여를 통한 기능 제한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A77FBA-5478-4ADB-3053-A1E25DF51BB5}"/>
              </a:ext>
            </a:extLst>
          </p:cNvPr>
          <p:cNvSpPr txBox="1"/>
          <p:nvPr/>
        </p:nvSpPr>
        <p:spPr>
          <a:xfrm>
            <a:off x="1877141" y="3214144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Follow,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좋아요 기능으로 사용자 간 소통 확대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463967-A82E-9110-235D-8B5566FD3D6D}"/>
              </a:ext>
            </a:extLst>
          </p:cNvPr>
          <p:cNvSpPr txBox="1"/>
          <p:nvPr/>
        </p:nvSpPr>
        <p:spPr>
          <a:xfrm>
            <a:off x="1877141" y="3811202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장르 기반 영화 추천 알고리즘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402A7-A2F5-DCB2-EC85-472F506B5CAE}"/>
              </a:ext>
            </a:extLst>
          </p:cNvPr>
          <p:cNvSpPr txBox="1"/>
          <p:nvPr/>
        </p:nvSpPr>
        <p:spPr>
          <a:xfrm>
            <a:off x="1877141" y="4408260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– 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리뷰 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– 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리스트의 데이터 연결성 제고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87976-3623-F58B-4C0E-68016C7E0828}"/>
              </a:ext>
            </a:extLst>
          </p:cNvPr>
          <p:cNvSpPr txBox="1"/>
          <p:nvPr/>
        </p:nvSpPr>
        <p:spPr>
          <a:xfrm>
            <a:off x="1877141" y="5005318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검색 기능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BD6B6-A9AE-79A0-5193-563E3C8C1888}"/>
              </a:ext>
            </a:extLst>
          </p:cNvPr>
          <p:cNvSpPr txBox="1"/>
          <p:nvPr/>
        </p:nvSpPr>
        <p:spPr>
          <a:xfrm>
            <a:off x="1877141" y="5602374"/>
            <a:ext cx="9518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리뷰한 영화 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수와 장르에 따른 칭호 부여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70811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7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개선 방향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?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5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실제 </a:t>
            </a:r>
            <a:r>
              <a:rPr lang="ko-KR" altLang="en-US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구현 정도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37C576A-B979-5D64-F680-5525D2757F1A}"/>
              </a:ext>
            </a:extLst>
          </p:cNvPr>
          <p:cNvGrpSpPr/>
          <p:nvPr/>
        </p:nvGrpSpPr>
        <p:grpSpPr>
          <a:xfrm>
            <a:off x="506185" y="2121362"/>
            <a:ext cx="5045528" cy="1619634"/>
            <a:chOff x="522213" y="3166468"/>
            <a:chExt cx="5045528" cy="16196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888374-E5B9-4E40-8BC1-9EDAF4A59F57}"/>
                </a:ext>
              </a:extLst>
            </p:cNvPr>
            <p:cNvSpPr txBox="1"/>
            <p:nvPr/>
          </p:nvSpPr>
          <p:spPr>
            <a:xfrm>
              <a:off x="522213" y="3739662"/>
              <a:ext cx="504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2800" noProof="0" dirty="0">
                  <a:solidFill>
                    <a:srgbClr val="1C6E64"/>
                  </a:solidFill>
                  <a:latin typeface="Y콤퓨타체" panose="02000500040000000000" pitchFamily="50" charset="-127"/>
                  <a:ea typeface="Y콤퓨타체" panose="02000500040000000000" pitchFamily="50" charset="-127"/>
                  <a:cs typeface="Noto Sans ExtCond Blk" panose="020B0A06040504020204" pitchFamily="34"/>
                </a:rPr>
                <a:t>확장성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endParaRPr>
            </a:p>
          </p:txBody>
        </p:sp>
        <p:pic>
          <p:nvPicPr>
            <p:cNvPr id="2" name="그림 1" descr="케이블이(가) 표시된 사진  자동 생성된 설명">
              <a:extLst>
                <a:ext uri="{FF2B5EF4-FFF2-40B4-BE49-F238E27FC236}">
                  <a16:creationId xmlns:a16="http://schemas.microsoft.com/office/drawing/2014/main" id="{A0B659D8-0108-90DF-003B-98B2919DE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394" y="3166468"/>
              <a:ext cx="1793166" cy="1619634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DA9D7D-E025-F983-BA84-DE85C611F0B7}"/>
              </a:ext>
            </a:extLst>
          </p:cNvPr>
          <p:cNvGrpSpPr/>
          <p:nvPr/>
        </p:nvGrpSpPr>
        <p:grpSpPr>
          <a:xfrm>
            <a:off x="506185" y="4502760"/>
            <a:ext cx="5045528" cy="1619634"/>
            <a:chOff x="6204464" y="2036101"/>
            <a:chExt cx="5045528" cy="16196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8374-E5B9-4E40-8BC1-9EDAF4A59F57}"/>
                </a:ext>
              </a:extLst>
            </p:cNvPr>
            <p:cNvSpPr txBox="1"/>
            <p:nvPr/>
          </p:nvSpPr>
          <p:spPr>
            <a:xfrm>
              <a:off x="6204464" y="2596062"/>
              <a:ext cx="504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2800" noProof="0" dirty="0">
                  <a:solidFill>
                    <a:srgbClr val="1C6E64"/>
                  </a:solidFill>
                  <a:latin typeface="Y콤퓨타체" panose="02000500040000000000" pitchFamily="50" charset="-127"/>
                  <a:ea typeface="Y콤퓨타체" panose="02000500040000000000" pitchFamily="50" charset="-127"/>
                  <a:cs typeface="Noto Sans ExtCond Blk" panose="020B0A06040504020204" pitchFamily="34"/>
                </a:rPr>
                <a:t>기능성</a:t>
              </a:r>
              <a:endPara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endParaRPr>
            </a:p>
          </p:txBody>
        </p:sp>
        <p:pic>
          <p:nvPicPr>
            <p:cNvPr id="3" name="그림 2" descr="케이블이(가) 표시된 사진  자동 생성된 설명">
              <a:extLst>
                <a:ext uri="{FF2B5EF4-FFF2-40B4-BE49-F238E27FC236}">
                  <a16:creationId xmlns:a16="http://schemas.microsoft.com/office/drawing/2014/main" id="{E891E586-EB53-1130-BF1D-E852CCD2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0645" y="2036101"/>
              <a:ext cx="1793166" cy="161963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6540570-5987-FEDC-1042-70D8012A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851" y="2798332"/>
            <a:ext cx="5899779" cy="245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153FA9-EC45-3528-FCE5-1D3F83DC1C5D}"/>
              </a:ext>
            </a:extLst>
          </p:cNvPr>
          <p:cNvSpPr txBox="1"/>
          <p:nvPr/>
        </p:nvSpPr>
        <p:spPr>
          <a:xfrm>
            <a:off x="4233757" y="2097908"/>
            <a:ext cx="5746386" cy="146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DB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에 저장한 영화의 데이터 규모 확대하여 </a:t>
            </a:r>
            <a:endParaRPr lang="en-US" altLang="ko-KR" sz="2400" dirty="0">
              <a:solidFill>
                <a:srgbClr val="1C6E64"/>
              </a:solidFill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추천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알고리즘 작동 개선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2CB0A4F-8489-C8A4-0EF5-CEDFF4F0B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36814" b="-87803"/>
          <a:stretch/>
        </p:blipFill>
        <p:spPr>
          <a:xfrm>
            <a:off x="5331834" y="3505051"/>
            <a:ext cx="3727812" cy="4616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6D2D07-1476-1E9E-12D7-65F3AF569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97" y="5435786"/>
            <a:ext cx="5899779" cy="2458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86BE05-1D91-3C2E-E726-50CAF354B04D}"/>
              </a:ext>
            </a:extLst>
          </p:cNvPr>
          <p:cNvSpPr txBox="1"/>
          <p:nvPr/>
        </p:nvSpPr>
        <p:spPr>
          <a:xfrm>
            <a:off x="4745427" y="4970570"/>
            <a:ext cx="602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사용자 경험을 향상을 위한 기능 추가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8219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10667" y="1009117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8527CB5B-C108-47E6-9E04-279ACF3E21EC}"/>
              </a:ext>
            </a:extLst>
          </p:cNvPr>
          <p:cNvSpPr/>
          <p:nvPr/>
        </p:nvSpPr>
        <p:spPr>
          <a:xfrm>
            <a:off x="212932" y="5979568"/>
            <a:ext cx="11768400" cy="707871"/>
          </a:xfrm>
          <a:custGeom>
            <a:avLst/>
            <a:gdLst>
              <a:gd name="connsiteX0" fmla="*/ 0 w 11783505"/>
              <a:gd name="connsiteY0" fmla="*/ 0 h 707871"/>
              <a:gd name="connsiteX1" fmla="*/ 11783505 w 11783505"/>
              <a:gd name="connsiteY1" fmla="*/ 0 h 707871"/>
              <a:gd name="connsiteX2" fmla="*/ 11783505 w 11783505"/>
              <a:gd name="connsiteY2" fmla="*/ 260543 h 707871"/>
              <a:gd name="connsiteX3" fmla="*/ 11336177 w 11783505"/>
              <a:gd name="connsiteY3" fmla="*/ 707871 h 707871"/>
              <a:gd name="connsiteX4" fmla="*/ 447328 w 11783505"/>
              <a:gd name="connsiteY4" fmla="*/ 707871 h 707871"/>
              <a:gd name="connsiteX5" fmla="*/ 0 w 11783505"/>
              <a:gd name="connsiteY5" fmla="*/ 260543 h 70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83505" h="707871">
                <a:moveTo>
                  <a:pt x="0" y="0"/>
                </a:moveTo>
                <a:lnTo>
                  <a:pt x="11783505" y="0"/>
                </a:lnTo>
                <a:lnTo>
                  <a:pt x="11783505" y="260543"/>
                </a:lnTo>
                <a:cubicBezTo>
                  <a:pt x="11783505" y="507595"/>
                  <a:pt x="11583229" y="707871"/>
                  <a:pt x="11336177" y="707871"/>
                </a:cubicBezTo>
                <a:lnTo>
                  <a:pt x="447328" y="707871"/>
                </a:lnTo>
                <a:cubicBezTo>
                  <a:pt x="200276" y="707871"/>
                  <a:pt x="0" y="507595"/>
                  <a:pt x="0" y="26054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11393" y="1258717"/>
            <a:ext cx="11772000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9398524" y="1041900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3807180" y="2996849"/>
            <a:ext cx="29049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Q &amp; A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681FCB-F688-4F78-BA86-134908088976}"/>
              </a:ext>
            </a:extLst>
          </p:cNvPr>
          <p:cNvGrpSpPr/>
          <p:nvPr/>
        </p:nvGrpSpPr>
        <p:grpSpPr>
          <a:xfrm>
            <a:off x="7101195" y="5770306"/>
            <a:ext cx="2094067" cy="701433"/>
            <a:chOff x="4765396" y="-806823"/>
            <a:chExt cx="1364936" cy="457200"/>
          </a:xfrm>
          <a:solidFill>
            <a:srgbClr val="1C6E64"/>
          </a:solidFill>
        </p:grpSpPr>
        <p:sp>
          <p:nvSpPr>
            <p:cNvPr id="19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803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0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070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1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17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2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93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3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184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4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451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5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298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6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374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7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5654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1" name="그래픽 2" descr="바코드 단색으로 채워진">
              <a:extLst>
                <a:ext uri="{FF2B5EF4-FFF2-40B4-BE49-F238E27FC236}">
                  <a16:creationId xmlns:a16="http://schemas.microsoft.com/office/drawing/2014/main" id="{05B644EF-C2AE-4EB9-AE60-8A8AF5E2C045}"/>
                </a:ext>
              </a:extLst>
            </p:cNvPr>
            <p:cNvSpPr/>
            <p:nvPr/>
          </p:nvSpPr>
          <p:spPr>
            <a:xfrm>
              <a:off x="4765396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3" name="그래픽 2" descr="바코드 단색으로 채워진">
              <a:extLst>
                <a:ext uri="{FF2B5EF4-FFF2-40B4-BE49-F238E27FC236}">
                  <a16:creationId xmlns:a16="http://schemas.microsoft.com/office/drawing/2014/main" id="{55F53A5E-9B96-4A33-93B0-92504E88D47D}"/>
                </a:ext>
              </a:extLst>
            </p:cNvPr>
            <p:cNvSpPr/>
            <p:nvPr/>
          </p:nvSpPr>
          <p:spPr>
            <a:xfrm>
              <a:off x="5625544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4" name="그래픽 2" descr="바코드 단색으로 채워진">
              <a:extLst>
                <a:ext uri="{FF2B5EF4-FFF2-40B4-BE49-F238E27FC236}">
                  <a16:creationId xmlns:a16="http://schemas.microsoft.com/office/drawing/2014/main" id="{6C3F91E5-79EC-49C5-884F-5EA49AA8E8E8}"/>
                </a:ext>
              </a:extLst>
            </p:cNvPr>
            <p:cNvSpPr/>
            <p:nvPr/>
          </p:nvSpPr>
          <p:spPr>
            <a:xfrm>
              <a:off x="5665491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5" name="그래픽 2" descr="바코드 단색으로 채워진">
              <a:extLst>
                <a:ext uri="{FF2B5EF4-FFF2-40B4-BE49-F238E27FC236}">
                  <a16:creationId xmlns:a16="http://schemas.microsoft.com/office/drawing/2014/main" id="{5C38257D-9CEE-4154-A3D6-85F2FDD4B1B1}"/>
                </a:ext>
              </a:extLst>
            </p:cNvPr>
            <p:cNvSpPr/>
            <p:nvPr/>
          </p:nvSpPr>
          <p:spPr>
            <a:xfrm>
              <a:off x="5877938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6" name="그래픽 2" descr="바코드 단색으로 채워진">
              <a:extLst>
                <a:ext uri="{FF2B5EF4-FFF2-40B4-BE49-F238E27FC236}">
                  <a16:creationId xmlns:a16="http://schemas.microsoft.com/office/drawing/2014/main" id="{4C6B5036-DEE0-4755-920B-12E9B0F5C483}"/>
                </a:ext>
              </a:extLst>
            </p:cNvPr>
            <p:cNvSpPr/>
            <p:nvPr/>
          </p:nvSpPr>
          <p:spPr>
            <a:xfrm>
              <a:off x="57255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7" name="그래픽 2" descr="바코드 단색으로 채워진">
              <a:extLst>
                <a:ext uri="{FF2B5EF4-FFF2-40B4-BE49-F238E27FC236}">
                  <a16:creationId xmlns:a16="http://schemas.microsoft.com/office/drawing/2014/main" id="{F58FBA0A-32B3-49A0-8EAD-0A9E96FA4E80}"/>
                </a:ext>
              </a:extLst>
            </p:cNvPr>
            <p:cNvSpPr/>
            <p:nvPr/>
          </p:nvSpPr>
          <p:spPr>
            <a:xfrm>
              <a:off x="58017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8" name="그래픽 2" descr="바코드 단색으로 채워진">
              <a:extLst>
                <a:ext uri="{FF2B5EF4-FFF2-40B4-BE49-F238E27FC236}">
                  <a16:creationId xmlns:a16="http://schemas.microsoft.com/office/drawing/2014/main" id="{16EE77B4-A9D4-49B1-A279-6B2201CC17E8}"/>
                </a:ext>
              </a:extLst>
            </p:cNvPr>
            <p:cNvSpPr/>
            <p:nvPr/>
          </p:nvSpPr>
          <p:spPr>
            <a:xfrm>
              <a:off x="59922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9" name="그래픽 2" descr="바코드 단색으로 채워진">
              <a:extLst>
                <a:ext uri="{FF2B5EF4-FFF2-40B4-BE49-F238E27FC236}">
                  <a16:creationId xmlns:a16="http://schemas.microsoft.com/office/drawing/2014/main" id="{0718C5DE-739E-4B24-837E-4E9C34C3F6F0}"/>
                </a:ext>
              </a:extLst>
            </p:cNvPr>
            <p:cNvSpPr/>
            <p:nvPr/>
          </p:nvSpPr>
          <p:spPr>
            <a:xfrm>
              <a:off x="6052285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40" name="그래픽 2" descr="바코드 단색으로 채워진">
              <a:extLst>
                <a:ext uri="{FF2B5EF4-FFF2-40B4-BE49-F238E27FC236}">
                  <a16:creationId xmlns:a16="http://schemas.microsoft.com/office/drawing/2014/main" id="{8ADED305-072F-4601-9C12-2E5E6D4EA223}"/>
                </a:ext>
              </a:extLst>
            </p:cNvPr>
            <p:cNvSpPr/>
            <p:nvPr/>
          </p:nvSpPr>
          <p:spPr>
            <a:xfrm>
              <a:off x="6092232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EC4F07-C80A-4AC5-9101-876403E9E61B}"/>
              </a:ext>
            </a:extLst>
          </p:cNvPr>
          <p:cNvSpPr txBox="1"/>
          <p:nvPr/>
        </p:nvSpPr>
        <p:spPr>
          <a:xfrm>
            <a:off x="9872102" y="125681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TEAM CHOCO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FE56FA-DB0D-4201-B4F3-303AA903326C}"/>
              </a:ext>
            </a:extLst>
          </p:cNvPr>
          <p:cNvSpPr txBox="1"/>
          <p:nvPr/>
        </p:nvSpPr>
        <p:spPr>
          <a:xfrm>
            <a:off x="10065818" y="1633398"/>
            <a:ext cx="1199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Hater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박상현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Lover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원채령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0933A-34C7-4243-8F42-79B5A024398E}"/>
              </a:ext>
            </a:extLst>
          </p:cNvPr>
          <p:cNvSpPr/>
          <p:nvPr/>
        </p:nvSpPr>
        <p:spPr>
          <a:xfrm>
            <a:off x="9413039" y="3887421"/>
            <a:ext cx="2568294" cy="348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AF6386-9044-4555-9074-62F169157FCB}"/>
              </a:ext>
            </a:extLst>
          </p:cNvPr>
          <p:cNvSpPr txBox="1"/>
          <p:nvPr/>
        </p:nvSpPr>
        <p:spPr>
          <a:xfrm>
            <a:off x="9853846" y="449642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84659E-9C0C-B9B3-9A63-77062C15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ADD5A0-EE9D-2104-75B4-2928C4B7E877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6EDBD-C9E8-E43D-A310-E0F1F84BFD0D}"/>
              </a:ext>
            </a:extLst>
          </p:cNvPr>
          <p:cNvSpPr txBox="1"/>
          <p:nvPr/>
        </p:nvSpPr>
        <p:spPr>
          <a:xfrm>
            <a:off x="9872102" y="5036093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학기 관통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프로젝트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B05E4-CB2D-3F2E-0187-D6B41ACD0217}"/>
              </a:ext>
            </a:extLst>
          </p:cNvPr>
          <p:cNvSpPr txBox="1"/>
          <p:nvPr/>
        </p:nvSpPr>
        <p:spPr>
          <a:xfrm>
            <a:off x="9853846" y="4487189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07C9F-9C3E-1F57-CB8F-EB3BA6C2F5D2}"/>
              </a:ext>
            </a:extLst>
          </p:cNvPr>
          <p:cNvSpPr txBox="1"/>
          <p:nvPr/>
        </p:nvSpPr>
        <p:spPr>
          <a:xfrm>
            <a:off x="10167377" y="387847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광주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5412139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10667" y="1009117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8527CB5B-C108-47E6-9E04-279ACF3E21EC}"/>
              </a:ext>
            </a:extLst>
          </p:cNvPr>
          <p:cNvSpPr/>
          <p:nvPr/>
        </p:nvSpPr>
        <p:spPr>
          <a:xfrm>
            <a:off x="212932" y="5979568"/>
            <a:ext cx="11768400" cy="707871"/>
          </a:xfrm>
          <a:custGeom>
            <a:avLst/>
            <a:gdLst>
              <a:gd name="connsiteX0" fmla="*/ 0 w 11783505"/>
              <a:gd name="connsiteY0" fmla="*/ 0 h 707871"/>
              <a:gd name="connsiteX1" fmla="*/ 11783505 w 11783505"/>
              <a:gd name="connsiteY1" fmla="*/ 0 h 707871"/>
              <a:gd name="connsiteX2" fmla="*/ 11783505 w 11783505"/>
              <a:gd name="connsiteY2" fmla="*/ 260543 h 707871"/>
              <a:gd name="connsiteX3" fmla="*/ 11336177 w 11783505"/>
              <a:gd name="connsiteY3" fmla="*/ 707871 h 707871"/>
              <a:gd name="connsiteX4" fmla="*/ 447328 w 11783505"/>
              <a:gd name="connsiteY4" fmla="*/ 707871 h 707871"/>
              <a:gd name="connsiteX5" fmla="*/ 0 w 11783505"/>
              <a:gd name="connsiteY5" fmla="*/ 260543 h 70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83505" h="707871">
                <a:moveTo>
                  <a:pt x="0" y="0"/>
                </a:moveTo>
                <a:lnTo>
                  <a:pt x="11783505" y="0"/>
                </a:lnTo>
                <a:lnTo>
                  <a:pt x="11783505" y="260543"/>
                </a:lnTo>
                <a:cubicBezTo>
                  <a:pt x="11783505" y="507595"/>
                  <a:pt x="11583229" y="707871"/>
                  <a:pt x="11336177" y="707871"/>
                </a:cubicBezTo>
                <a:lnTo>
                  <a:pt x="447328" y="707871"/>
                </a:lnTo>
                <a:cubicBezTo>
                  <a:pt x="200276" y="707871"/>
                  <a:pt x="0" y="507595"/>
                  <a:pt x="0" y="26054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11393" y="1258717"/>
            <a:ext cx="11772000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9398524" y="1041900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483200" y="3027187"/>
            <a:ext cx="56701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Thank You!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681FCB-F688-4F78-BA86-134908088976}"/>
              </a:ext>
            </a:extLst>
          </p:cNvPr>
          <p:cNvGrpSpPr/>
          <p:nvPr/>
        </p:nvGrpSpPr>
        <p:grpSpPr>
          <a:xfrm>
            <a:off x="7101195" y="5770306"/>
            <a:ext cx="2094067" cy="701433"/>
            <a:chOff x="4765396" y="-806823"/>
            <a:chExt cx="1364936" cy="457200"/>
          </a:xfrm>
          <a:solidFill>
            <a:srgbClr val="1C6E64"/>
          </a:solidFill>
        </p:grpSpPr>
        <p:sp>
          <p:nvSpPr>
            <p:cNvPr id="19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803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0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070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1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17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2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4993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3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1844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4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451197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5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2987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6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3749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27" name="그래픽 2" descr="바코드 단색으로 채워진">
              <a:extLst>
                <a:ext uri="{FF2B5EF4-FFF2-40B4-BE49-F238E27FC236}">
                  <a16:creationId xmlns:a16="http://schemas.microsoft.com/office/drawing/2014/main" id="{29AAA8BC-2B22-4934-AAF8-7D6463139FB5}"/>
                </a:ext>
              </a:extLst>
            </p:cNvPr>
            <p:cNvSpPr/>
            <p:nvPr/>
          </p:nvSpPr>
          <p:spPr>
            <a:xfrm>
              <a:off x="5565497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1" name="그래픽 2" descr="바코드 단색으로 채워진">
              <a:extLst>
                <a:ext uri="{FF2B5EF4-FFF2-40B4-BE49-F238E27FC236}">
                  <a16:creationId xmlns:a16="http://schemas.microsoft.com/office/drawing/2014/main" id="{05B644EF-C2AE-4EB9-AE60-8A8AF5E2C045}"/>
                </a:ext>
              </a:extLst>
            </p:cNvPr>
            <p:cNvSpPr/>
            <p:nvPr/>
          </p:nvSpPr>
          <p:spPr>
            <a:xfrm>
              <a:off x="4765396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3" name="그래픽 2" descr="바코드 단색으로 채워진">
              <a:extLst>
                <a:ext uri="{FF2B5EF4-FFF2-40B4-BE49-F238E27FC236}">
                  <a16:creationId xmlns:a16="http://schemas.microsoft.com/office/drawing/2014/main" id="{55F53A5E-9B96-4A33-93B0-92504E88D47D}"/>
                </a:ext>
              </a:extLst>
            </p:cNvPr>
            <p:cNvSpPr/>
            <p:nvPr/>
          </p:nvSpPr>
          <p:spPr>
            <a:xfrm>
              <a:off x="5625544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4" name="그래픽 2" descr="바코드 단색으로 채워진">
              <a:extLst>
                <a:ext uri="{FF2B5EF4-FFF2-40B4-BE49-F238E27FC236}">
                  <a16:creationId xmlns:a16="http://schemas.microsoft.com/office/drawing/2014/main" id="{6C3F91E5-79EC-49C5-884F-5EA49AA8E8E8}"/>
                </a:ext>
              </a:extLst>
            </p:cNvPr>
            <p:cNvSpPr/>
            <p:nvPr/>
          </p:nvSpPr>
          <p:spPr>
            <a:xfrm>
              <a:off x="5665491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5" name="그래픽 2" descr="바코드 단색으로 채워진">
              <a:extLst>
                <a:ext uri="{FF2B5EF4-FFF2-40B4-BE49-F238E27FC236}">
                  <a16:creationId xmlns:a16="http://schemas.microsoft.com/office/drawing/2014/main" id="{5C38257D-9CEE-4154-A3D6-85F2FDD4B1B1}"/>
                </a:ext>
              </a:extLst>
            </p:cNvPr>
            <p:cNvSpPr/>
            <p:nvPr/>
          </p:nvSpPr>
          <p:spPr>
            <a:xfrm>
              <a:off x="5877938" y="-806823"/>
              <a:ext cx="76200" cy="457200"/>
            </a:xfrm>
            <a:custGeom>
              <a:avLst/>
              <a:gdLst>
                <a:gd name="connsiteX0" fmla="*/ 0 w 76200"/>
                <a:gd name="connsiteY0" fmla="*/ 0 h 457200"/>
                <a:gd name="connsiteX1" fmla="*/ 76200 w 76200"/>
                <a:gd name="connsiteY1" fmla="*/ 0 h 457200"/>
                <a:gd name="connsiteX2" fmla="*/ 76200 w 76200"/>
                <a:gd name="connsiteY2" fmla="*/ 457200 h 457200"/>
                <a:gd name="connsiteX3" fmla="*/ 0 w 762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457200">
                  <a:moveTo>
                    <a:pt x="0" y="0"/>
                  </a:moveTo>
                  <a:lnTo>
                    <a:pt x="76200" y="0"/>
                  </a:lnTo>
                  <a:lnTo>
                    <a:pt x="762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6" name="그래픽 2" descr="바코드 단색으로 채워진">
              <a:extLst>
                <a:ext uri="{FF2B5EF4-FFF2-40B4-BE49-F238E27FC236}">
                  <a16:creationId xmlns:a16="http://schemas.microsoft.com/office/drawing/2014/main" id="{4C6B5036-DEE0-4755-920B-12E9B0F5C483}"/>
                </a:ext>
              </a:extLst>
            </p:cNvPr>
            <p:cNvSpPr/>
            <p:nvPr/>
          </p:nvSpPr>
          <p:spPr>
            <a:xfrm>
              <a:off x="57255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7" name="그래픽 2" descr="바코드 단색으로 채워진">
              <a:extLst>
                <a:ext uri="{FF2B5EF4-FFF2-40B4-BE49-F238E27FC236}">
                  <a16:creationId xmlns:a16="http://schemas.microsoft.com/office/drawing/2014/main" id="{F58FBA0A-32B3-49A0-8EAD-0A9E96FA4E80}"/>
                </a:ext>
              </a:extLst>
            </p:cNvPr>
            <p:cNvSpPr/>
            <p:nvPr/>
          </p:nvSpPr>
          <p:spPr>
            <a:xfrm>
              <a:off x="58017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8" name="그래픽 2" descr="바코드 단색으로 채워진">
              <a:extLst>
                <a:ext uri="{FF2B5EF4-FFF2-40B4-BE49-F238E27FC236}">
                  <a16:creationId xmlns:a16="http://schemas.microsoft.com/office/drawing/2014/main" id="{16EE77B4-A9D4-49B1-A279-6B2201CC17E8}"/>
                </a:ext>
              </a:extLst>
            </p:cNvPr>
            <p:cNvSpPr/>
            <p:nvPr/>
          </p:nvSpPr>
          <p:spPr>
            <a:xfrm>
              <a:off x="5992238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39" name="그래픽 2" descr="바코드 단색으로 채워진">
              <a:extLst>
                <a:ext uri="{FF2B5EF4-FFF2-40B4-BE49-F238E27FC236}">
                  <a16:creationId xmlns:a16="http://schemas.microsoft.com/office/drawing/2014/main" id="{0718C5DE-739E-4B24-837E-4E9C34C3F6F0}"/>
                </a:ext>
              </a:extLst>
            </p:cNvPr>
            <p:cNvSpPr/>
            <p:nvPr/>
          </p:nvSpPr>
          <p:spPr>
            <a:xfrm>
              <a:off x="6052285" y="-806823"/>
              <a:ext cx="180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  <p:sp>
          <p:nvSpPr>
            <p:cNvPr id="40" name="그래픽 2" descr="바코드 단색으로 채워진">
              <a:extLst>
                <a:ext uri="{FF2B5EF4-FFF2-40B4-BE49-F238E27FC236}">
                  <a16:creationId xmlns:a16="http://schemas.microsoft.com/office/drawing/2014/main" id="{8ADED305-072F-4601-9C12-2E5E6D4EA223}"/>
                </a:ext>
              </a:extLst>
            </p:cNvPr>
            <p:cNvSpPr/>
            <p:nvPr/>
          </p:nvSpPr>
          <p:spPr>
            <a:xfrm>
              <a:off x="6092232" y="-806823"/>
              <a:ext cx="38100" cy="457200"/>
            </a:xfrm>
            <a:custGeom>
              <a:avLst/>
              <a:gdLst>
                <a:gd name="connsiteX0" fmla="*/ 0 w 38100"/>
                <a:gd name="connsiteY0" fmla="*/ 0 h 457200"/>
                <a:gd name="connsiteX1" fmla="*/ 38100 w 38100"/>
                <a:gd name="connsiteY1" fmla="*/ 0 h 457200"/>
                <a:gd name="connsiteX2" fmla="*/ 38100 w 38100"/>
                <a:gd name="connsiteY2" fmla="*/ 457200 h 457200"/>
                <a:gd name="connsiteX3" fmla="*/ 0 w 381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57200">
                  <a:moveTo>
                    <a:pt x="0" y="0"/>
                  </a:moveTo>
                  <a:lnTo>
                    <a:pt x="38100" y="0"/>
                  </a:lnTo>
                  <a:lnTo>
                    <a:pt x="38100" y="4572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8EC4F07-C80A-4AC5-9101-876403E9E61B}"/>
              </a:ext>
            </a:extLst>
          </p:cNvPr>
          <p:cNvSpPr txBox="1"/>
          <p:nvPr/>
        </p:nvSpPr>
        <p:spPr>
          <a:xfrm>
            <a:off x="9872102" y="125681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TEAM CHOCO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FE56FA-DB0D-4201-B4F3-303AA903326C}"/>
              </a:ext>
            </a:extLst>
          </p:cNvPr>
          <p:cNvSpPr txBox="1"/>
          <p:nvPr/>
        </p:nvSpPr>
        <p:spPr>
          <a:xfrm>
            <a:off x="10065818" y="1633398"/>
            <a:ext cx="119936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Hater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박상현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Lover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원채령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8E0933A-34C7-4243-8F42-79B5A024398E}"/>
              </a:ext>
            </a:extLst>
          </p:cNvPr>
          <p:cNvSpPr/>
          <p:nvPr/>
        </p:nvSpPr>
        <p:spPr>
          <a:xfrm>
            <a:off x="9413039" y="3887421"/>
            <a:ext cx="2568294" cy="348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AF6386-9044-4555-9074-62F169157FCB}"/>
              </a:ext>
            </a:extLst>
          </p:cNvPr>
          <p:cNvSpPr txBox="1"/>
          <p:nvPr/>
        </p:nvSpPr>
        <p:spPr>
          <a:xfrm>
            <a:off x="9853846" y="4496425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84659E-9C0C-B9B3-9A63-77062C15B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7ADD5A0-EE9D-2104-75B4-2928C4B7E877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6EDBD-C9E8-E43D-A310-E0F1F84BFD0D}"/>
              </a:ext>
            </a:extLst>
          </p:cNvPr>
          <p:cNvSpPr txBox="1"/>
          <p:nvPr/>
        </p:nvSpPr>
        <p:spPr>
          <a:xfrm>
            <a:off x="9872102" y="5036093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학기 관통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프로젝트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B05E4-CB2D-3F2E-0187-D6B41ACD0217}"/>
              </a:ext>
            </a:extLst>
          </p:cNvPr>
          <p:cNvSpPr txBox="1"/>
          <p:nvPr/>
        </p:nvSpPr>
        <p:spPr>
          <a:xfrm>
            <a:off x="9853846" y="4487189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SSAFY 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77249-0C94-A25A-F0B0-3D1E90311ADD}"/>
              </a:ext>
            </a:extLst>
          </p:cNvPr>
          <p:cNvSpPr txBox="1"/>
          <p:nvPr/>
        </p:nvSpPr>
        <p:spPr>
          <a:xfrm>
            <a:off x="10167377" y="387847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광주 </a:t>
            </a: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1253446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진행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1. Mint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2BA5C85-90F8-AD99-B262-5F3F16FECCA4}"/>
              </a:ext>
            </a:extLst>
          </p:cNvPr>
          <p:cNvGrpSpPr/>
          <p:nvPr/>
        </p:nvGrpSpPr>
        <p:grpSpPr>
          <a:xfrm>
            <a:off x="5387463" y="2293046"/>
            <a:ext cx="2333623" cy="3975827"/>
            <a:chOff x="5387463" y="2293046"/>
            <a:chExt cx="2333623" cy="3975827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E68DB57-5CA4-5F46-8FD4-76DDDF0231FF}"/>
                </a:ext>
              </a:extLst>
            </p:cNvPr>
            <p:cNvSpPr/>
            <p:nvPr/>
          </p:nvSpPr>
          <p:spPr>
            <a:xfrm>
              <a:off x="5387463" y="2559607"/>
              <a:ext cx="2333623" cy="2333623"/>
            </a:xfrm>
            <a:prstGeom prst="ellipse">
              <a:avLst/>
            </a:prstGeom>
            <a:solidFill>
              <a:srgbClr val="DDFDD6"/>
            </a:solidFill>
            <a:ln>
              <a:noFill/>
            </a:ln>
            <a:effectLst>
              <a:outerShdw blurRad="114300" dist="12700" dir="4200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0BB4A4-DE2A-50CA-05D3-F53D12E29F4C}"/>
                </a:ext>
              </a:extLst>
            </p:cNvPr>
            <p:cNvSpPr txBox="1"/>
            <p:nvPr/>
          </p:nvSpPr>
          <p:spPr>
            <a:xfrm>
              <a:off x="5765666" y="3126253"/>
              <a:ext cx="15772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콤퓨타체" panose="02000500040000000000" pitchFamily="50" charset="-127"/>
                  <a:ea typeface="Y콤퓨타체" panose="02000500040000000000" pitchFamily="50" charset="-127"/>
                </a:rPr>
                <a:t>나의 리뷰들로 내 취향을 </a:t>
              </a:r>
              <a:endPara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endParaRPr>
            </a:p>
            <a:p>
              <a:pPr algn="ctr"/>
              <a:r>
                <a:rPr lang="ko-KR" altLang="en-US" dirty="0">
                  <a:latin typeface="Y콤퓨타체" panose="02000500040000000000" pitchFamily="50" charset="-127"/>
                  <a:ea typeface="Y콤퓨타체" panose="02000500040000000000" pitchFamily="50" charset="-127"/>
                </a:rPr>
                <a:t>보여주는 티켓 리스트 생성</a:t>
              </a: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A1FFD3F-427D-38A3-4593-4F4910356510}"/>
                </a:ext>
              </a:extLst>
            </p:cNvPr>
            <p:cNvSpPr/>
            <p:nvPr/>
          </p:nvSpPr>
          <p:spPr>
            <a:xfrm rot="233864">
              <a:off x="5850339" y="2293046"/>
              <a:ext cx="1347192" cy="495413"/>
            </a:xfrm>
            <a:custGeom>
              <a:avLst/>
              <a:gdLst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158621 w 2388637"/>
                <a:gd name="connsiteY30" fmla="*/ 42920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71081 w 2388637"/>
                <a:gd name="connsiteY29" fmla="*/ 505593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121298 w 2379306"/>
                <a:gd name="connsiteY32" fmla="*/ 354563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86178 w 2379306"/>
                <a:gd name="connsiteY36" fmla="*/ 126832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226258 w 2356887"/>
                <a:gd name="connsiteY13" fmla="*/ 485191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320731 w 2356887"/>
                <a:gd name="connsiteY16" fmla="*/ 594391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887" h="774440">
                  <a:moveTo>
                    <a:pt x="574740" y="0"/>
                  </a:moveTo>
                  <a:lnTo>
                    <a:pt x="2347556" y="0"/>
                  </a:lnTo>
                  <a:lnTo>
                    <a:pt x="2291573" y="74644"/>
                  </a:lnTo>
                  <a:lnTo>
                    <a:pt x="2291573" y="74644"/>
                  </a:lnTo>
                  <a:lnTo>
                    <a:pt x="2326692" y="111966"/>
                  </a:lnTo>
                  <a:lnTo>
                    <a:pt x="2337837" y="141699"/>
                  </a:lnTo>
                  <a:lnTo>
                    <a:pt x="2291573" y="186612"/>
                  </a:lnTo>
                  <a:lnTo>
                    <a:pt x="2338226" y="279918"/>
                  </a:lnTo>
                  <a:lnTo>
                    <a:pt x="2291573" y="270587"/>
                  </a:lnTo>
                  <a:lnTo>
                    <a:pt x="2291573" y="270587"/>
                  </a:lnTo>
                  <a:lnTo>
                    <a:pt x="2328312" y="359070"/>
                  </a:lnTo>
                  <a:lnTo>
                    <a:pt x="2292156" y="434032"/>
                  </a:lnTo>
                  <a:lnTo>
                    <a:pt x="2310234" y="475861"/>
                  </a:lnTo>
                  <a:lnTo>
                    <a:pt x="2321508" y="511443"/>
                  </a:lnTo>
                  <a:lnTo>
                    <a:pt x="2291573" y="587828"/>
                  </a:lnTo>
                  <a:lnTo>
                    <a:pt x="2319176" y="550192"/>
                  </a:lnTo>
                  <a:cubicBezTo>
                    <a:pt x="2319694" y="564925"/>
                    <a:pt x="2320213" y="579658"/>
                    <a:pt x="2320731" y="594391"/>
                  </a:cubicBezTo>
                  <a:lnTo>
                    <a:pt x="2300903" y="634481"/>
                  </a:lnTo>
                  <a:lnTo>
                    <a:pt x="2323517" y="677340"/>
                  </a:lnTo>
                  <a:lnTo>
                    <a:pt x="2356887" y="718457"/>
                  </a:lnTo>
                  <a:lnTo>
                    <a:pt x="2310234" y="765110"/>
                  </a:lnTo>
                  <a:lnTo>
                    <a:pt x="24234" y="774440"/>
                  </a:lnTo>
                  <a:lnTo>
                    <a:pt x="24234" y="774440"/>
                  </a:lnTo>
                  <a:lnTo>
                    <a:pt x="61556" y="690465"/>
                  </a:lnTo>
                  <a:lnTo>
                    <a:pt x="80217" y="662473"/>
                  </a:lnTo>
                  <a:lnTo>
                    <a:pt x="0" y="634482"/>
                  </a:lnTo>
                  <a:lnTo>
                    <a:pt x="33564" y="615820"/>
                  </a:lnTo>
                  <a:lnTo>
                    <a:pt x="5573" y="569167"/>
                  </a:lnTo>
                  <a:lnTo>
                    <a:pt x="61556" y="531844"/>
                  </a:lnTo>
                  <a:lnTo>
                    <a:pt x="39331" y="505593"/>
                  </a:lnTo>
                  <a:lnTo>
                    <a:pt x="22096" y="409518"/>
                  </a:lnTo>
                  <a:lnTo>
                    <a:pt x="73479" y="334875"/>
                  </a:lnTo>
                  <a:lnTo>
                    <a:pt x="35379" y="341438"/>
                  </a:lnTo>
                  <a:lnTo>
                    <a:pt x="66934" y="253667"/>
                  </a:lnTo>
                  <a:lnTo>
                    <a:pt x="31037" y="194915"/>
                  </a:lnTo>
                  <a:lnTo>
                    <a:pt x="80217" y="195942"/>
                  </a:lnTo>
                  <a:lnTo>
                    <a:pt x="63759" y="126832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24234" y="74644"/>
                  </a:lnTo>
                  <a:lnTo>
                    <a:pt x="52226" y="65314"/>
                  </a:lnTo>
                  <a:lnTo>
                    <a:pt x="31556" y="9331"/>
                  </a:lnTo>
                  <a:lnTo>
                    <a:pt x="574740" y="0"/>
                  </a:lnTo>
                  <a:close/>
                </a:path>
              </a:pathLst>
            </a:custGeom>
            <a:solidFill>
              <a:srgbClr val="A0E7CA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580" y="5097641"/>
              <a:ext cx="866432" cy="866432"/>
            </a:xfrm>
            <a:prstGeom prst="rect">
              <a:avLst/>
            </a:prstGeom>
            <a:effectLst>
              <a:outerShdw blurRad="50800" dist="50800" dir="5400000" sx="102000" sy="102000" algn="ctr" rotWithShape="0">
                <a:srgbClr val="000000">
                  <a:alpha val="42000"/>
                </a:srgbClr>
              </a:outerShdw>
            </a:effec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980" y="5250041"/>
              <a:ext cx="866432" cy="866432"/>
            </a:xfrm>
            <a:prstGeom prst="rect">
              <a:avLst/>
            </a:prstGeom>
            <a:effectLst>
              <a:outerShdw blurRad="50800" dist="50800" dir="5400000" sx="102000" sy="102000" algn="ctr" rotWithShape="0">
                <a:srgbClr val="000000">
                  <a:alpha val="42000"/>
                </a:srgb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380" y="5402441"/>
              <a:ext cx="866432" cy="866432"/>
            </a:xfrm>
            <a:prstGeom prst="rect">
              <a:avLst/>
            </a:prstGeom>
            <a:effectLst>
              <a:outerShdw blurRad="50800" dist="50800" dir="5400000" sx="102000" sy="102000" algn="ctr" rotWithShape="0">
                <a:srgbClr val="000000">
                  <a:alpha val="42000"/>
                </a:srgb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9B562-8239-388E-9119-2F6A835BC417}"/>
              </a:ext>
            </a:extLst>
          </p:cNvPr>
          <p:cNvGrpSpPr/>
          <p:nvPr/>
        </p:nvGrpSpPr>
        <p:grpSpPr>
          <a:xfrm>
            <a:off x="1825043" y="2293047"/>
            <a:ext cx="2333623" cy="3823426"/>
            <a:chOff x="1825043" y="2293047"/>
            <a:chExt cx="2333623" cy="38234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7BFEC2B-ACA9-B1EE-9370-975D364E7A24}"/>
                </a:ext>
              </a:extLst>
            </p:cNvPr>
            <p:cNvSpPr/>
            <p:nvPr/>
          </p:nvSpPr>
          <p:spPr>
            <a:xfrm>
              <a:off x="1825043" y="2559607"/>
              <a:ext cx="2333623" cy="2333623"/>
            </a:xfrm>
            <a:prstGeom prst="ellipse">
              <a:avLst/>
            </a:prstGeom>
            <a:solidFill>
              <a:srgbClr val="EFFEEC"/>
            </a:solidFill>
            <a:ln>
              <a:noFill/>
            </a:ln>
            <a:effectLst>
              <a:outerShdw blurRad="114300" dist="12700" dir="4200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CDB05D-0975-21B6-1C64-438311B16575}"/>
                </a:ext>
              </a:extLst>
            </p:cNvPr>
            <p:cNvSpPr txBox="1"/>
            <p:nvPr/>
          </p:nvSpPr>
          <p:spPr>
            <a:xfrm>
              <a:off x="2203245" y="3255328"/>
              <a:ext cx="1577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콤퓨타체" panose="02000500040000000000" pitchFamily="50" charset="-127"/>
                  <a:ea typeface="Y콤퓨타체" panose="02000500040000000000" pitchFamily="50" charset="-127"/>
                </a:rPr>
                <a:t>영화에 대한 리뷰를 남기면 티켓으로 소장 </a:t>
              </a: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64ACFEC-3555-58AB-DBC2-579D9B5F8DBB}"/>
                </a:ext>
              </a:extLst>
            </p:cNvPr>
            <p:cNvSpPr/>
            <p:nvPr/>
          </p:nvSpPr>
          <p:spPr>
            <a:xfrm rot="233864">
              <a:off x="2318257" y="2293047"/>
              <a:ext cx="1347192" cy="495413"/>
            </a:xfrm>
            <a:custGeom>
              <a:avLst/>
              <a:gdLst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158621 w 2388637"/>
                <a:gd name="connsiteY30" fmla="*/ 42920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71081 w 2388637"/>
                <a:gd name="connsiteY29" fmla="*/ 505593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121298 w 2379306"/>
                <a:gd name="connsiteY32" fmla="*/ 354563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86178 w 2379306"/>
                <a:gd name="connsiteY36" fmla="*/ 126832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226258 w 2356887"/>
                <a:gd name="connsiteY13" fmla="*/ 485191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320731 w 2356887"/>
                <a:gd name="connsiteY16" fmla="*/ 594391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887" h="774440">
                  <a:moveTo>
                    <a:pt x="574740" y="0"/>
                  </a:moveTo>
                  <a:lnTo>
                    <a:pt x="2347556" y="0"/>
                  </a:lnTo>
                  <a:lnTo>
                    <a:pt x="2291573" y="74644"/>
                  </a:lnTo>
                  <a:lnTo>
                    <a:pt x="2291573" y="74644"/>
                  </a:lnTo>
                  <a:lnTo>
                    <a:pt x="2326692" y="111966"/>
                  </a:lnTo>
                  <a:lnTo>
                    <a:pt x="2337837" y="141699"/>
                  </a:lnTo>
                  <a:lnTo>
                    <a:pt x="2291573" y="186612"/>
                  </a:lnTo>
                  <a:lnTo>
                    <a:pt x="2338226" y="279918"/>
                  </a:lnTo>
                  <a:lnTo>
                    <a:pt x="2291573" y="270587"/>
                  </a:lnTo>
                  <a:lnTo>
                    <a:pt x="2291573" y="270587"/>
                  </a:lnTo>
                  <a:lnTo>
                    <a:pt x="2328312" y="359070"/>
                  </a:lnTo>
                  <a:lnTo>
                    <a:pt x="2292156" y="434032"/>
                  </a:lnTo>
                  <a:lnTo>
                    <a:pt x="2310234" y="475861"/>
                  </a:lnTo>
                  <a:lnTo>
                    <a:pt x="2321508" y="511443"/>
                  </a:lnTo>
                  <a:lnTo>
                    <a:pt x="2291573" y="587828"/>
                  </a:lnTo>
                  <a:lnTo>
                    <a:pt x="2319176" y="550192"/>
                  </a:lnTo>
                  <a:cubicBezTo>
                    <a:pt x="2319694" y="564925"/>
                    <a:pt x="2320213" y="579658"/>
                    <a:pt x="2320731" y="594391"/>
                  </a:cubicBezTo>
                  <a:lnTo>
                    <a:pt x="2300903" y="634481"/>
                  </a:lnTo>
                  <a:lnTo>
                    <a:pt x="2323517" y="677340"/>
                  </a:lnTo>
                  <a:lnTo>
                    <a:pt x="2356887" y="718457"/>
                  </a:lnTo>
                  <a:lnTo>
                    <a:pt x="2310234" y="765110"/>
                  </a:lnTo>
                  <a:lnTo>
                    <a:pt x="24234" y="774440"/>
                  </a:lnTo>
                  <a:lnTo>
                    <a:pt x="24234" y="774440"/>
                  </a:lnTo>
                  <a:lnTo>
                    <a:pt x="61556" y="690465"/>
                  </a:lnTo>
                  <a:lnTo>
                    <a:pt x="80217" y="662473"/>
                  </a:lnTo>
                  <a:lnTo>
                    <a:pt x="0" y="634482"/>
                  </a:lnTo>
                  <a:lnTo>
                    <a:pt x="33564" y="615820"/>
                  </a:lnTo>
                  <a:lnTo>
                    <a:pt x="5573" y="569167"/>
                  </a:lnTo>
                  <a:lnTo>
                    <a:pt x="61556" y="531844"/>
                  </a:lnTo>
                  <a:lnTo>
                    <a:pt x="39331" y="505593"/>
                  </a:lnTo>
                  <a:lnTo>
                    <a:pt x="22096" y="409518"/>
                  </a:lnTo>
                  <a:lnTo>
                    <a:pt x="73479" y="334875"/>
                  </a:lnTo>
                  <a:lnTo>
                    <a:pt x="35379" y="341438"/>
                  </a:lnTo>
                  <a:lnTo>
                    <a:pt x="66934" y="253667"/>
                  </a:lnTo>
                  <a:lnTo>
                    <a:pt x="31037" y="194915"/>
                  </a:lnTo>
                  <a:lnTo>
                    <a:pt x="80217" y="195942"/>
                  </a:lnTo>
                  <a:lnTo>
                    <a:pt x="63759" y="126832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24234" y="74644"/>
                  </a:lnTo>
                  <a:lnTo>
                    <a:pt x="52226" y="65314"/>
                  </a:lnTo>
                  <a:lnTo>
                    <a:pt x="31556" y="9331"/>
                  </a:lnTo>
                  <a:lnTo>
                    <a:pt x="574740" y="0"/>
                  </a:lnTo>
                  <a:close/>
                </a:path>
              </a:pathLst>
            </a:custGeom>
            <a:solidFill>
              <a:srgbClr val="A0E7CA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8637" y="5250041"/>
              <a:ext cx="866432" cy="866432"/>
            </a:xfrm>
            <a:prstGeom prst="rect">
              <a:avLst/>
            </a:prstGeom>
            <a:effectLst>
              <a:outerShdw blurRad="50800" dist="50800" dir="5400000" sx="102000" sy="102000" algn="ctr" rotWithShape="0">
                <a:srgbClr val="000000">
                  <a:alpha val="42000"/>
                </a:srgbClr>
              </a:outerShdw>
            </a:effec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2251EE-0EEC-A2CF-D012-2ED03DF21832}"/>
              </a:ext>
            </a:extLst>
          </p:cNvPr>
          <p:cNvGrpSpPr/>
          <p:nvPr/>
        </p:nvGrpSpPr>
        <p:grpSpPr>
          <a:xfrm>
            <a:off x="8949883" y="2257454"/>
            <a:ext cx="2333623" cy="3859019"/>
            <a:chOff x="8949883" y="2257454"/>
            <a:chExt cx="2333623" cy="385901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9BA9450-BEB2-AC0F-DC56-1E8922406D01}"/>
                </a:ext>
              </a:extLst>
            </p:cNvPr>
            <p:cNvSpPr/>
            <p:nvPr/>
          </p:nvSpPr>
          <p:spPr>
            <a:xfrm>
              <a:off x="8949883" y="2559607"/>
              <a:ext cx="2333623" cy="2333623"/>
            </a:xfrm>
            <a:prstGeom prst="ellipse">
              <a:avLst/>
            </a:prstGeom>
            <a:solidFill>
              <a:srgbClr val="AFF0C5"/>
            </a:solidFill>
            <a:ln>
              <a:noFill/>
            </a:ln>
            <a:effectLst>
              <a:outerShdw blurRad="114300" dist="12700" dir="4200000" algn="ctr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5F64C2-31A4-7769-82F1-B277D654B1E2}"/>
                </a:ext>
              </a:extLst>
            </p:cNvPr>
            <p:cNvSpPr txBox="1"/>
            <p:nvPr/>
          </p:nvSpPr>
          <p:spPr>
            <a:xfrm>
              <a:off x="9058724" y="3147672"/>
              <a:ext cx="21159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Y콤퓨타체" panose="02000500040000000000" pitchFamily="50" charset="-127"/>
                  <a:ea typeface="Y콤퓨타체" panose="02000500040000000000" pitchFamily="50" charset="-127"/>
                </a:rPr>
                <a:t>티켓 리스트로부터 나의 취향을 </a:t>
              </a:r>
              <a:endPara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endParaRPr>
            </a:p>
            <a:p>
              <a:pPr algn="ctr"/>
              <a:r>
                <a:rPr lang="ko-KR" altLang="en-US" dirty="0">
                  <a:latin typeface="Y콤퓨타체" panose="02000500040000000000" pitchFamily="50" charset="-127"/>
                  <a:ea typeface="Y콤퓨타체" panose="02000500040000000000" pitchFamily="50" charset="-127"/>
                </a:rPr>
                <a:t>반영하는 영화 </a:t>
              </a:r>
              <a:endPara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</a:endParaRPr>
            </a:p>
            <a:p>
              <a:pPr algn="ctr"/>
              <a:r>
                <a:rPr lang="ko-KR" altLang="en-US" dirty="0" err="1">
                  <a:latin typeface="Y콤퓨타체" panose="02000500040000000000" pitchFamily="50" charset="-127"/>
                  <a:ea typeface="Y콤퓨타체" panose="02000500040000000000" pitchFamily="50" charset="-127"/>
                </a:rPr>
                <a:t>추천받기</a:t>
              </a:r>
              <a:endParaRPr lang="ko-KR" altLang="en-US" dirty="0">
                <a:latin typeface="Y콤퓨타체" panose="02000500040000000000" pitchFamily="50" charset="-127"/>
                <a:ea typeface="Y콤퓨타체" panose="02000500040000000000" pitchFamily="50" charset="-127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35C052A-6559-F9F7-E294-7026E2E095DA}"/>
                </a:ext>
              </a:extLst>
            </p:cNvPr>
            <p:cNvSpPr/>
            <p:nvPr/>
          </p:nvSpPr>
          <p:spPr>
            <a:xfrm rot="233864">
              <a:off x="9468683" y="2257454"/>
              <a:ext cx="1347192" cy="495413"/>
            </a:xfrm>
            <a:custGeom>
              <a:avLst/>
              <a:gdLst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158621 w 2388637"/>
                <a:gd name="connsiteY30" fmla="*/ 42920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93306 w 2388637"/>
                <a:gd name="connsiteY29" fmla="*/ 531844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606490 w 2388637"/>
                <a:gd name="connsiteY0" fmla="*/ 0 h 774440"/>
                <a:gd name="connsiteX1" fmla="*/ 2379306 w 2388637"/>
                <a:gd name="connsiteY1" fmla="*/ 0 h 774440"/>
                <a:gd name="connsiteX2" fmla="*/ 2323323 w 2388637"/>
                <a:gd name="connsiteY2" fmla="*/ 74644 h 774440"/>
                <a:gd name="connsiteX3" fmla="*/ 2323323 w 2388637"/>
                <a:gd name="connsiteY3" fmla="*/ 74644 h 774440"/>
                <a:gd name="connsiteX4" fmla="*/ 2313992 w 2388637"/>
                <a:gd name="connsiteY4" fmla="*/ 111967 h 774440"/>
                <a:gd name="connsiteX5" fmla="*/ 2388637 w 2388637"/>
                <a:gd name="connsiteY5" fmla="*/ 167951 h 774440"/>
                <a:gd name="connsiteX6" fmla="*/ 2323323 w 2388637"/>
                <a:gd name="connsiteY6" fmla="*/ 186612 h 774440"/>
                <a:gd name="connsiteX7" fmla="*/ 2369976 w 2388637"/>
                <a:gd name="connsiteY7" fmla="*/ 279918 h 774440"/>
                <a:gd name="connsiteX8" fmla="*/ 2323323 w 2388637"/>
                <a:gd name="connsiteY8" fmla="*/ 270587 h 774440"/>
                <a:gd name="connsiteX9" fmla="*/ 2323323 w 2388637"/>
                <a:gd name="connsiteY9" fmla="*/ 270587 h 774440"/>
                <a:gd name="connsiteX10" fmla="*/ 2388637 w 2388637"/>
                <a:gd name="connsiteY10" fmla="*/ 391885 h 774440"/>
                <a:gd name="connsiteX11" fmla="*/ 2295331 w 2388637"/>
                <a:gd name="connsiteY11" fmla="*/ 401216 h 774440"/>
                <a:gd name="connsiteX12" fmla="*/ 2341984 w 2388637"/>
                <a:gd name="connsiteY12" fmla="*/ 475861 h 774440"/>
                <a:gd name="connsiteX13" fmla="*/ 2258008 w 2388637"/>
                <a:gd name="connsiteY13" fmla="*/ 485191 h 774440"/>
                <a:gd name="connsiteX14" fmla="*/ 2323323 w 2388637"/>
                <a:gd name="connsiteY14" fmla="*/ 587828 h 774440"/>
                <a:gd name="connsiteX15" fmla="*/ 2369976 w 2388637"/>
                <a:gd name="connsiteY15" fmla="*/ 615820 h 774440"/>
                <a:gd name="connsiteX16" fmla="*/ 2295331 w 2388637"/>
                <a:gd name="connsiteY16" fmla="*/ 587828 h 774440"/>
                <a:gd name="connsiteX17" fmla="*/ 2332653 w 2388637"/>
                <a:gd name="connsiteY17" fmla="*/ 634481 h 774440"/>
                <a:gd name="connsiteX18" fmla="*/ 2313992 w 2388637"/>
                <a:gd name="connsiteY18" fmla="*/ 690465 h 774440"/>
                <a:gd name="connsiteX19" fmla="*/ 2388637 w 2388637"/>
                <a:gd name="connsiteY19" fmla="*/ 718457 h 774440"/>
                <a:gd name="connsiteX20" fmla="*/ 2341984 w 2388637"/>
                <a:gd name="connsiteY20" fmla="*/ 765110 h 774440"/>
                <a:gd name="connsiteX21" fmla="*/ 55984 w 2388637"/>
                <a:gd name="connsiteY21" fmla="*/ 774440 h 774440"/>
                <a:gd name="connsiteX22" fmla="*/ 55984 w 2388637"/>
                <a:gd name="connsiteY22" fmla="*/ 774440 h 774440"/>
                <a:gd name="connsiteX23" fmla="*/ 93306 w 2388637"/>
                <a:gd name="connsiteY23" fmla="*/ 690465 h 774440"/>
                <a:gd name="connsiteX24" fmla="*/ 111967 w 2388637"/>
                <a:gd name="connsiteY24" fmla="*/ 662473 h 774440"/>
                <a:gd name="connsiteX25" fmla="*/ 0 w 2388637"/>
                <a:gd name="connsiteY25" fmla="*/ 634481 h 774440"/>
                <a:gd name="connsiteX26" fmla="*/ 65314 w 2388637"/>
                <a:gd name="connsiteY26" fmla="*/ 615820 h 774440"/>
                <a:gd name="connsiteX27" fmla="*/ 37323 w 2388637"/>
                <a:gd name="connsiteY27" fmla="*/ 569167 h 774440"/>
                <a:gd name="connsiteX28" fmla="*/ 93306 w 2388637"/>
                <a:gd name="connsiteY28" fmla="*/ 531844 h 774440"/>
                <a:gd name="connsiteX29" fmla="*/ 71081 w 2388637"/>
                <a:gd name="connsiteY29" fmla="*/ 505593 h 774440"/>
                <a:gd name="connsiteX30" fmla="*/ 53846 w 2388637"/>
                <a:gd name="connsiteY30" fmla="*/ 409518 h 774440"/>
                <a:gd name="connsiteX31" fmla="*/ 130629 w 2388637"/>
                <a:gd name="connsiteY31" fmla="*/ 354563 h 774440"/>
                <a:gd name="connsiteX32" fmla="*/ 130629 w 2388637"/>
                <a:gd name="connsiteY32" fmla="*/ 354563 h 774440"/>
                <a:gd name="connsiteX33" fmla="*/ 139959 w 2388637"/>
                <a:gd name="connsiteY33" fmla="*/ 279918 h 774440"/>
                <a:gd name="connsiteX34" fmla="*/ 186612 w 2388637"/>
                <a:gd name="connsiteY34" fmla="*/ 214604 h 774440"/>
                <a:gd name="connsiteX35" fmla="*/ 111967 w 2388637"/>
                <a:gd name="connsiteY35" fmla="*/ 195942 h 774440"/>
                <a:gd name="connsiteX36" fmla="*/ 139959 w 2388637"/>
                <a:gd name="connsiteY36" fmla="*/ 139959 h 774440"/>
                <a:gd name="connsiteX37" fmla="*/ 111967 w 2388637"/>
                <a:gd name="connsiteY37" fmla="*/ 93306 h 774440"/>
                <a:gd name="connsiteX38" fmla="*/ 111967 w 2388637"/>
                <a:gd name="connsiteY38" fmla="*/ 93306 h 774440"/>
                <a:gd name="connsiteX39" fmla="*/ 111967 w 2388637"/>
                <a:gd name="connsiteY39" fmla="*/ 93306 h 774440"/>
                <a:gd name="connsiteX40" fmla="*/ 55984 w 2388637"/>
                <a:gd name="connsiteY40" fmla="*/ 74644 h 774440"/>
                <a:gd name="connsiteX41" fmla="*/ 83976 w 2388637"/>
                <a:gd name="connsiteY41" fmla="*/ 65314 h 774440"/>
                <a:gd name="connsiteX42" fmla="*/ 9331 w 2388637"/>
                <a:gd name="connsiteY42" fmla="*/ 9330 h 774440"/>
                <a:gd name="connsiteX43" fmla="*/ 606490 w 2388637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121298 w 2379306"/>
                <a:gd name="connsiteY32" fmla="*/ 354563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130628 w 2379306"/>
                <a:gd name="connsiteY33" fmla="*/ 279918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121298 w 2379306"/>
                <a:gd name="connsiteY31" fmla="*/ 354563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177281 w 2379306"/>
                <a:gd name="connsiteY34" fmla="*/ 214604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130628 w 2379306"/>
                <a:gd name="connsiteY36" fmla="*/ 139959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97159 w 2379306"/>
                <a:gd name="connsiteY0" fmla="*/ 0 h 774440"/>
                <a:gd name="connsiteX1" fmla="*/ 2369975 w 2379306"/>
                <a:gd name="connsiteY1" fmla="*/ 0 h 774440"/>
                <a:gd name="connsiteX2" fmla="*/ 2313992 w 2379306"/>
                <a:gd name="connsiteY2" fmla="*/ 74644 h 774440"/>
                <a:gd name="connsiteX3" fmla="*/ 2313992 w 2379306"/>
                <a:gd name="connsiteY3" fmla="*/ 74644 h 774440"/>
                <a:gd name="connsiteX4" fmla="*/ 2304661 w 2379306"/>
                <a:gd name="connsiteY4" fmla="*/ 111967 h 774440"/>
                <a:gd name="connsiteX5" fmla="*/ 2379306 w 2379306"/>
                <a:gd name="connsiteY5" fmla="*/ 167951 h 774440"/>
                <a:gd name="connsiteX6" fmla="*/ 2313992 w 2379306"/>
                <a:gd name="connsiteY6" fmla="*/ 186612 h 774440"/>
                <a:gd name="connsiteX7" fmla="*/ 2360645 w 2379306"/>
                <a:gd name="connsiteY7" fmla="*/ 279918 h 774440"/>
                <a:gd name="connsiteX8" fmla="*/ 2313992 w 2379306"/>
                <a:gd name="connsiteY8" fmla="*/ 270587 h 774440"/>
                <a:gd name="connsiteX9" fmla="*/ 2313992 w 2379306"/>
                <a:gd name="connsiteY9" fmla="*/ 270587 h 774440"/>
                <a:gd name="connsiteX10" fmla="*/ 2379306 w 2379306"/>
                <a:gd name="connsiteY10" fmla="*/ 391885 h 774440"/>
                <a:gd name="connsiteX11" fmla="*/ 2286000 w 2379306"/>
                <a:gd name="connsiteY11" fmla="*/ 401216 h 774440"/>
                <a:gd name="connsiteX12" fmla="*/ 2332653 w 2379306"/>
                <a:gd name="connsiteY12" fmla="*/ 475861 h 774440"/>
                <a:gd name="connsiteX13" fmla="*/ 2248677 w 2379306"/>
                <a:gd name="connsiteY13" fmla="*/ 485191 h 774440"/>
                <a:gd name="connsiteX14" fmla="*/ 2313992 w 2379306"/>
                <a:gd name="connsiteY14" fmla="*/ 587828 h 774440"/>
                <a:gd name="connsiteX15" fmla="*/ 2360645 w 2379306"/>
                <a:gd name="connsiteY15" fmla="*/ 615820 h 774440"/>
                <a:gd name="connsiteX16" fmla="*/ 2286000 w 2379306"/>
                <a:gd name="connsiteY16" fmla="*/ 587828 h 774440"/>
                <a:gd name="connsiteX17" fmla="*/ 2323322 w 2379306"/>
                <a:gd name="connsiteY17" fmla="*/ 634481 h 774440"/>
                <a:gd name="connsiteX18" fmla="*/ 2304661 w 2379306"/>
                <a:gd name="connsiteY18" fmla="*/ 690465 h 774440"/>
                <a:gd name="connsiteX19" fmla="*/ 2379306 w 2379306"/>
                <a:gd name="connsiteY19" fmla="*/ 718457 h 774440"/>
                <a:gd name="connsiteX20" fmla="*/ 2332653 w 2379306"/>
                <a:gd name="connsiteY20" fmla="*/ 765110 h 774440"/>
                <a:gd name="connsiteX21" fmla="*/ 46653 w 2379306"/>
                <a:gd name="connsiteY21" fmla="*/ 774440 h 774440"/>
                <a:gd name="connsiteX22" fmla="*/ 46653 w 2379306"/>
                <a:gd name="connsiteY22" fmla="*/ 774440 h 774440"/>
                <a:gd name="connsiteX23" fmla="*/ 83975 w 2379306"/>
                <a:gd name="connsiteY23" fmla="*/ 690465 h 774440"/>
                <a:gd name="connsiteX24" fmla="*/ 102636 w 2379306"/>
                <a:gd name="connsiteY24" fmla="*/ 662473 h 774440"/>
                <a:gd name="connsiteX25" fmla="*/ 22419 w 2379306"/>
                <a:gd name="connsiteY25" fmla="*/ 634482 h 774440"/>
                <a:gd name="connsiteX26" fmla="*/ 55983 w 2379306"/>
                <a:gd name="connsiteY26" fmla="*/ 615820 h 774440"/>
                <a:gd name="connsiteX27" fmla="*/ 27992 w 2379306"/>
                <a:gd name="connsiteY27" fmla="*/ 569167 h 774440"/>
                <a:gd name="connsiteX28" fmla="*/ 83975 w 2379306"/>
                <a:gd name="connsiteY28" fmla="*/ 531844 h 774440"/>
                <a:gd name="connsiteX29" fmla="*/ 61750 w 2379306"/>
                <a:gd name="connsiteY29" fmla="*/ 505593 h 774440"/>
                <a:gd name="connsiteX30" fmla="*/ 44515 w 2379306"/>
                <a:gd name="connsiteY30" fmla="*/ 409518 h 774440"/>
                <a:gd name="connsiteX31" fmla="*/ 95898 w 2379306"/>
                <a:gd name="connsiteY31" fmla="*/ 334875 h 774440"/>
                <a:gd name="connsiteX32" fmla="*/ 57798 w 2379306"/>
                <a:gd name="connsiteY32" fmla="*/ 341438 h 774440"/>
                <a:gd name="connsiteX33" fmla="*/ 89353 w 2379306"/>
                <a:gd name="connsiteY33" fmla="*/ 253667 h 774440"/>
                <a:gd name="connsiteX34" fmla="*/ 53456 w 2379306"/>
                <a:gd name="connsiteY34" fmla="*/ 194915 h 774440"/>
                <a:gd name="connsiteX35" fmla="*/ 102636 w 2379306"/>
                <a:gd name="connsiteY35" fmla="*/ 195942 h 774440"/>
                <a:gd name="connsiteX36" fmla="*/ 86178 w 2379306"/>
                <a:gd name="connsiteY36" fmla="*/ 126832 h 774440"/>
                <a:gd name="connsiteX37" fmla="*/ 102636 w 2379306"/>
                <a:gd name="connsiteY37" fmla="*/ 93306 h 774440"/>
                <a:gd name="connsiteX38" fmla="*/ 102636 w 2379306"/>
                <a:gd name="connsiteY38" fmla="*/ 93306 h 774440"/>
                <a:gd name="connsiteX39" fmla="*/ 102636 w 2379306"/>
                <a:gd name="connsiteY39" fmla="*/ 93306 h 774440"/>
                <a:gd name="connsiteX40" fmla="*/ 46653 w 2379306"/>
                <a:gd name="connsiteY40" fmla="*/ 74644 h 774440"/>
                <a:gd name="connsiteX41" fmla="*/ 74645 w 2379306"/>
                <a:gd name="connsiteY41" fmla="*/ 65314 h 774440"/>
                <a:gd name="connsiteX42" fmla="*/ 0 w 2379306"/>
                <a:gd name="connsiteY42" fmla="*/ 9330 h 774440"/>
                <a:gd name="connsiteX43" fmla="*/ 597159 w 2379306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226258 w 2356887"/>
                <a:gd name="connsiteY13" fmla="*/ 485191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282242 w 2356887"/>
                <a:gd name="connsiteY18" fmla="*/ 690465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38226 w 2356887"/>
                <a:gd name="connsiteY15" fmla="*/ 615820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56887 w 2356887"/>
                <a:gd name="connsiteY10" fmla="*/ 391885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63581 w 2356887"/>
                <a:gd name="connsiteY11" fmla="*/ 401216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56887 w 2356887"/>
                <a:gd name="connsiteY5" fmla="*/ 167951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282242 w 2356887"/>
                <a:gd name="connsiteY4" fmla="*/ 111967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22351 w 2356887"/>
                <a:gd name="connsiteY15" fmla="*/ 576443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263581 w 2356887"/>
                <a:gd name="connsiteY16" fmla="*/ 587828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  <a:gd name="connsiteX0" fmla="*/ 574740 w 2356887"/>
                <a:gd name="connsiteY0" fmla="*/ 0 h 774440"/>
                <a:gd name="connsiteX1" fmla="*/ 2347556 w 2356887"/>
                <a:gd name="connsiteY1" fmla="*/ 0 h 774440"/>
                <a:gd name="connsiteX2" fmla="*/ 2291573 w 2356887"/>
                <a:gd name="connsiteY2" fmla="*/ 74644 h 774440"/>
                <a:gd name="connsiteX3" fmla="*/ 2291573 w 2356887"/>
                <a:gd name="connsiteY3" fmla="*/ 74644 h 774440"/>
                <a:gd name="connsiteX4" fmla="*/ 2326692 w 2356887"/>
                <a:gd name="connsiteY4" fmla="*/ 111966 h 774440"/>
                <a:gd name="connsiteX5" fmla="*/ 2337837 w 2356887"/>
                <a:gd name="connsiteY5" fmla="*/ 141699 h 774440"/>
                <a:gd name="connsiteX6" fmla="*/ 2291573 w 2356887"/>
                <a:gd name="connsiteY6" fmla="*/ 186612 h 774440"/>
                <a:gd name="connsiteX7" fmla="*/ 2338226 w 2356887"/>
                <a:gd name="connsiteY7" fmla="*/ 279918 h 774440"/>
                <a:gd name="connsiteX8" fmla="*/ 2291573 w 2356887"/>
                <a:gd name="connsiteY8" fmla="*/ 270587 h 774440"/>
                <a:gd name="connsiteX9" fmla="*/ 2291573 w 2356887"/>
                <a:gd name="connsiteY9" fmla="*/ 270587 h 774440"/>
                <a:gd name="connsiteX10" fmla="*/ 2328312 w 2356887"/>
                <a:gd name="connsiteY10" fmla="*/ 359070 h 774440"/>
                <a:gd name="connsiteX11" fmla="*/ 2292156 w 2356887"/>
                <a:gd name="connsiteY11" fmla="*/ 434032 h 774440"/>
                <a:gd name="connsiteX12" fmla="*/ 2310234 w 2356887"/>
                <a:gd name="connsiteY12" fmla="*/ 475861 h 774440"/>
                <a:gd name="connsiteX13" fmla="*/ 2321508 w 2356887"/>
                <a:gd name="connsiteY13" fmla="*/ 511443 h 774440"/>
                <a:gd name="connsiteX14" fmla="*/ 2291573 w 2356887"/>
                <a:gd name="connsiteY14" fmla="*/ 587828 h 774440"/>
                <a:gd name="connsiteX15" fmla="*/ 2319176 w 2356887"/>
                <a:gd name="connsiteY15" fmla="*/ 550192 h 774440"/>
                <a:gd name="connsiteX16" fmla="*/ 2320731 w 2356887"/>
                <a:gd name="connsiteY16" fmla="*/ 594391 h 774440"/>
                <a:gd name="connsiteX17" fmla="*/ 2300903 w 2356887"/>
                <a:gd name="connsiteY17" fmla="*/ 634481 h 774440"/>
                <a:gd name="connsiteX18" fmla="*/ 2323517 w 2356887"/>
                <a:gd name="connsiteY18" fmla="*/ 677340 h 774440"/>
                <a:gd name="connsiteX19" fmla="*/ 2356887 w 2356887"/>
                <a:gd name="connsiteY19" fmla="*/ 718457 h 774440"/>
                <a:gd name="connsiteX20" fmla="*/ 2310234 w 2356887"/>
                <a:gd name="connsiteY20" fmla="*/ 765110 h 774440"/>
                <a:gd name="connsiteX21" fmla="*/ 24234 w 2356887"/>
                <a:gd name="connsiteY21" fmla="*/ 774440 h 774440"/>
                <a:gd name="connsiteX22" fmla="*/ 24234 w 2356887"/>
                <a:gd name="connsiteY22" fmla="*/ 774440 h 774440"/>
                <a:gd name="connsiteX23" fmla="*/ 61556 w 2356887"/>
                <a:gd name="connsiteY23" fmla="*/ 690465 h 774440"/>
                <a:gd name="connsiteX24" fmla="*/ 80217 w 2356887"/>
                <a:gd name="connsiteY24" fmla="*/ 662473 h 774440"/>
                <a:gd name="connsiteX25" fmla="*/ 0 w 2356887"/>
                <a:gd name="connsiteY25" fmla="*/ 634482 h 774440"/>
                <a:gd name="connsiteX26" fmla="*/ 33564 w 2356887"/>
                <a:gd name="connsiteY26" fmla="*/ 615820 h 774440"/>
                <a:gd name="connsiteX27" fmla="*/ 5573 w 2356887"/>
                <a:gd name="connsiteY27" fmla="*/ 569167 h 774440"/>
                <a:gd name="connsiteX28" fmla="*/ 61556 w 2356887"/>
                <a:gd name="connsiteY28" fmla="*/ 531844 h 774440"/>
                <a:gd name="connsiteX29" fmla="*/ 39331 w 2356887"/>
                <a:gd name="connsiteY29" fmla="*/ 505593 h 774440"/>
                <a:gd name="connsiteX30" fmla="*/ 22096 w 2356887"/>
                <a:gd name="connsiteY30" fmla="*/ 409518 h 774440"/>
                <a:gd name="connsiteX31" fmla="*/ 73479 w 2356887"/>
                <a:gd name="connsiteY31" fmla="*/ 334875 h 774440"/>
                <a:gd name="connsiteX32" fmla="*/ 35379 w 2356887"/>
                <a:gd name="connsiteY32" fmla="*/ 341438 h 774440"/>
                <a:gd name="connsiteX33" fmla="*/ 66934 w 2356887"/>
                <a:gd name="connsiteY33" fmla="*/ 253667 h 774440"/>
                <a:gd name="connsiteX34" fmla="*/ 31037 w 2356887"/>
                <a:gd name="connsiteY34" fmla="*/ 194915 h 774440"/>
                <a:gd name="connsiteX35" fmla="*/ 80217 w 2356887"/>
                <a:gd name="connsiteY35" fmla="*/ 195942 h 774440"/>
                <a:gd name="connsiteX36" fmla="*/ 63759 w 2356887"/>
                <a:gd name="connsiteY36" fmla="*/ 126832 h 774440"/>
                <a:gd name="connsiteX37" fmla="*/ 80217 w 2356887"/>
                <a:gd name="connsiteY37" fmla="*/ 93306 h 774440"/>
                <a:gd name="connsiteX38" fmla="*/ 80217 w 2356887"/>
                <a:gd name="connsiteY38" fmla="*/ 93306 h 774440"/>
                <a:gd name="connsiteX39" fmla="*/ 80217 w 2356887"/>
                <a:gd name="connsiteY39" fmla="*/ 93306 h 774440"/>
                <a:gd name="connsiteX40" fmla="*/ 24234 w 2356887"/>
                <a:gd name="connsiteY40" fmla="*/ 74644 h 774440"/>
                <a:gd name="connsiteX41" fmla="*/ 52226 w 2356887"/>
                <a:gd name="connsiteY41" fmla="*/ 65314 h 774440"/>
                <a:gd name="connsiteX42" fmla="*/ 31556 w 2356887"/>
                <a:gd name="connsiteY42" fmla="*/ 9331 h 774440"/>
                <a:gd name="connsiteX43" fmla="*/ 574740 w 2356887"/>
                <a:gd name="connsiteY43" fmla="*/ 0 h 77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356887" h="774440">
                  <a:moveTo>
                    <a:pt x="574740" y="0"/>
                  </a:moveTo>
                  <a:lnTo>
                    <a:pt x="2347556" y="0"/>
                  </a:lnTo>
                  <a:lnTo>
                    <a:pt x="2291573" y="74644"/>
                  </a:lnTo>
                  <a:lnTo>
                    <a:pt x="2291573" y="74644"/>
                  </a:lnTo>
                  <a:lnTo>
                    <a:pt x="2326692" y="111966"/>
                  </a:lnTo>
                  <a:lnTo>
                    <a:pt x="2337837" y="141699"/>
                  </a:lnTo>
                  <a:lnTo>
                    <a:pt x="2291573" y="186612"/>
                  </a:lnTo>
                  <a:lnTo>
                    <a:pt x="2338226" y="279918"/>
                  </a:lnTo>
                  <a:lnTo>
                    <a:pt x="2291573" y="270587"/>
                  </a:lnTo>
                  <a:lnTo>
                    <a:pt x="2291573" y="270587"/>
                  </a:lnTo>
                  <a:lnTo>
                    <a:pt x="2328312" y="359070"/>
                  </a:lnTo>
                  <a:lnTo>
                    <a:pt x="2292156" y="434032"/>
                  </a:lnTo>
                  <a:lnTo>
                    <a:pt x="2310234" y="475861"/>
                  </a:lnTo>
                  <a:lnTo>
                    <a:pt x="2321508" y="511443"/>
                  </a:lnTo>
                  <a:lnTo>
                    <a:pt x="2291573" y="587828"/>
                  </a:lnTo>
                  <a:lnTo>
                    <a:pt x="2319176" y="550192"/>
                  </a:lnTo>
                  <a:cubicBezTo>
                    <a:pt x="2319694" y="564925"/>
                    <a:pt x="2320213" y="579658"/>
                    <a:pt x="2320731" y="594391"/>
                  </a:cubicBezTo>
                  <a:lnTo>
                    <a:pt x="2300903" y="634481"/>
                  </a:lnTo>
                  <a:lnTo>
                    <a:pt x="2323517" y="677340"/>
                  </a:lnTo>
                  <a:lnTo>
                    <a:pt x="2356887" y="718457"/>
                  </a:lnTo>
                  <a:lnTo>
                    <a:pt x="2310234" y="765110"/>
                  </a:lnTo>
                  <a:lnTo>
                    <a:pt x="24234" y="774440"/>
                  </a:lnTo>
                  <a:lnTo>
                    <a:pt x="24234" y="774440"/>
                  </a:lnTo>
                  <a:lnTo>
                    <a:pt x="61556" y="690465"/>
                  </a:lnTo>
                  <a:lnTo>
                    <a:pt x="80217" y="662473"/>
                  </a:lnTo>
                  <a:lnTo>
                    <a:pt x="0" y="634482"/>
                  </a:lnTo>
                  <a:lnTo>
                    <a:pt x="33564" y="615820"/>
                  </a:lnTo>
                  <a:lnTo>
                    <a:pt x="5573" y="569167"/>
                  </a:lnTo>
                  <a:lnTo>
                    <a:pt x="61556" y="531844"/>
                  </a:lnTo>
                  <a:lnTo>
                    <a:pt x="39331" y="505593"/>
                  </a:lnTo>
                  <a:lnTo>
                    <a:pt x="22096" y="409518"/>
                  </a:lnTo>
                  <a:lnTo>
                    <a:pt x="73479" y="334875"/>
                  </a:lnTo>
                  <a:lnTo>
                    <a:pt x="35379" y="341438"/>
                  </a:lnTo>
                  <a:lnTo>
                    <a:pt x="66934" y="253667"/>
                  </a:lnTo>
                  <a:lnTo>
                    <a:pt x="31037" y="194915"/>
                  </a:lnTo>
                  <a:lnTo>
                    <a:pt x="80217" y="195942"/>
                  </a:lnTo>
                  <a:lnTo>
                    <a:pt x="63759" y="126832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80217" y="93306"/>
                  </a:lnTo>
                  <a:lnTo>
                    <a:pt x="24234" y="74644"/>
                  </a:lnTo>
                  <a:lnTo>
                    <a:pt x="52226" y="65314"/>
                  </a:lnTo>
                  <a:lnTo>
                    <a:pt x="31556" y="9331"/>
                  </a:lnTo>
                  <a:lnTo>
                    <a:pt x="574740" y="0"/>
                  </a:lnTo>
                  <a:close/>
                </a:path>
              </a:pathLst>
            </a:custGeom>
            <a:solidFill>
              <a:srgbClr val="A0E7CA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437" y="5231407"/>
              <a:ext cx="885066" cy="88506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B513F13-BF9C-266C-4C79-A80335B62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180" y="3542055"/>
            <a:ext cx="577768" cy="41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CE66B-4C42-D3BD-4ACC-41CBFE880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600" y="3542055"/>
            <a:ext cx="577768" cy="4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3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사용한 기술 스택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1. Mint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D92E7234-D294-A544-9046-D7E7FBE7FC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3936" y="5723373"/>
            <a:ext cx="914400" cy="266700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FC3443CF-E668-2D88-EED3-59803DF71E8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7257" y="4177440"/>
            <a:ext cx="1171575" cy="2667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7DDE3787-29D9-9DD7-3FE5-49F0FD97723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9444" y="4177440"/>
            <a:ext cx="962025" cy="266700"/>
          </a:xfrm>
          <a:prstGeom prst="rect">
            <a:avLst/>
          </a:prstGeom>
        </p:spPr>
      </p:pic>
      <p:pic>
        <p:nvPicPr>
          <p:cNvPr id="74" name="그래픽 73">
            <a:extLst>
              <a:ext uri="{FF2B5EF4-FFF2-40B4-BE49-F238E27FC236}">
                <a16:creationId xmlns:a16="http://schemas.microsoft.com/office/drawing/2014/main" id="{4C7A16F2-D73F-2623-AA60-05F0EBE7A26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3981" y="4177440"/>
            <a:ext cx="1209675" cy="266700"/>
          </a:xfrm>
          <a:prstGeom prst="rect">
            <a:avLst/>
          </a:prstGeom>
        </p:spPr>
      </p:pic>
      <p:pic>
        <p:nvPicPr>
          <p:cNvPr id="76" name="그래픽 75">
            <a:extLst>
              <a:ext uri="{FF2B5EF4-FFF2-40B4-BE49-F238E27FC236}">
                <a16:creationId xmlns:a16="http://schemas.microsoft.com/office/drawing/2014/main" id="{E1BC95D8-309D-5DC3-4293-B128758E914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0966" y="4177440"/>
            <a:ext cx="657225" cy="266700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7F2F9AC8-DD82-E3A7-017C-AFC424711B7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76976" y="4177440"/>
            <a:ext cx="838200" cy="266700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40962BE7-CC90-6759-2643-DDB6F6FF385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53936" y="4177440"/>
            <a:ext cx="857250" cy="266700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A5E6721A-2960-A52B-8B6B-967813BB82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0399" y="2691683"/>
            <a:ext cx="933450" cy="266700"/>
          </a:xfrm>
          <a:prstGeom prst="rect">
            <a:avLst/>
          </a:prstGeom>
        </p:spPr>
      </p:pic>
      <p:pic>
        <p:nvPicPr>
          <p:cNvPr id="84" name="그래픽 83">
            <a:extLst>
              <a:ext uri="{FF2B5EF4-FFF2-40B4-BE49-F238E27FC236}">
                <a16:creationId xmlns:a16="http://schemas.microsoft.com/office/drawing/2014/main" id="{6DD779CF-6C88-E4FE-8E8B-E01372A256E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53936" y="2691683"/>
            <a:ext cx="933450" cy="2667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F57212C-B4FD-C611-2446-98EE3165AB33}"/>
              </a:ext>
            </a:extLst>
          </p:cNvPr>
          <p:cNvSpPr txBox="1"/>
          <p:nvPr/>
        </p:nvSpPr>
        <p:spPr>
          <a:xfrm>
            <a:off x="1331107" y="1821234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Backend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374131-89F2-34F6-0967-1D1682D9F691}"/>
              </a:ext>
            </a:extLst>
          </p:cNvPr>
          <p:cNvSpPr txBox="1"/>
          <p:nvPr/>
        </p:nvSpPr>
        <p:spPr>
          <a:xfrm>
            <a:off x="1331107" y="3337079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Frontend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DCA9F08-D6DA-A30A-8A17-7A266D880A78}"/>
              </a:ext>
            </a:extLst>
          </p:cNvPr>
          <p:cNvSpPr txBox="1"/>
          <p:nvPr/>
        </p:nvSpPr>
        <p:spPr>
          <a:xfrm>
            <a:off x="1331107" y="4852924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etc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04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역할 분배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1. Mint Project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63" y="1894879"/>
            <a:ext cx="7388512" cy="42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1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38809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2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ERD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DC68E6-B6A0-E38B-AEC2-D50A622C8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20" y="1685926"/>
            <a:ext cx="5300948" cy="4799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Django DB Structure</a:t>
            </a:r>
          </a:p>
        </p:txBody>
      </p:sp>
    </p:spTree>
    <p:extLst>
      <p:ext uri="{BB962C8B-B14F-4D97-AF65-F5344CB8AC3E}">
        <p14:creationId xmlns:p14="http://schemas.microsoft.com/office/powerpoint/2010/main" val="219473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회원가입시 선택한 선호 장르에 따른 추천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4118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추천 알고리즘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113563" y="2089751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선호 장르 세 가지 이상 선택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1942540" y="3633025"/>
            <a:ext cx="4329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선택한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장르를 포함하는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영화들로 새로운 리스트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1832872" y="5193253"/>
            <a:ext cx="529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Lodash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– </a:t>
            </a:r>
            <a:r>
              <a:rPr kumimoji="0" lang="en-US" altLang="ko-KR" sz="2400" b="0" i="0" u="none" strike="noStrike" kern="1200" cap="none" spc="0" normalizeH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SampleSize</a:t>
            </a:r>
            <a:endParaRPr kumimoji="0" lang="en-US" altLang="ko-KR" sz="2400" b="0" i="0" u="none" strike="noStrike" kern="1200" cap="none" spc="0" normalizeH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aseline="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메서드 이용해서 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3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개 랜덤 추출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!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252683-D2FA-D555-D347-293D095E472A}"/>
              </a:ext>
            </a:extLst>
          </p:cNvPr>
          <p:cNvGrpSpPr/>
          <p:nvPr/>
        </p:nvGrpSpPr>
        <p:grpSpPr>
          <a:xfrm>
            <a:off x="7094217" y="2183505"/>
            <a:ext cx="4636064" cy="3616833"/>
            <a:chOff x="6542420" y="2356128"/>
            <a:chExt cx="4636064" cy="361683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3865" y="2407863"/>
              <a:ext cx="4467801" cy="349300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" name="그림 5" descr="그리기이(가) 표시된 사진  자동 생성된 설명">
              <a:extLst>
                <a:ext uri="{FF2B5EF4-FFF2-40B4-BE49-F238E27FC236}">
                  <a16:creationId xmlns:a16="http://schemas.microsoft.com/office/drawing/2014/main" id="{DD34A4FF-478E-B6BC-CE4A-E3440C7D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2420" y="2356128"/>
              <a:ext cx="4636064" cy="3616833"/>
            </a:xfrm>
            <a:prstGeom prst="rect">
              <a:avLst/>
            </a:prstGeom>
          </p:spPr>
        </p:pic>
      </p:grpSp>
      <p:sp>
        <p:nvSpPr>
          <p:cNvPr id="16" name="자유형: 도형 52">
            <a:extLst>
              <a:ext uri="{FF2B5EF4-FFF2-40B4-BE49-F238E27FC236}">
                <a16:creationId xmlns:a16="http://schemas.microsoft.com/office/drawing/2014/main" id="{E8B8669D-946D-66EA-6FD9-62D311D04F9E}"/>
              </a:ext>
            </a:extLst>
          </p:cNvPr>
          <p:cNvSpPr/>
          <p:nvPr/>
        </p:nvSpPr>
        <p:spPr>
          <a:xfrm rot="19372454">
            <a:off x="10682176" y="5480541"/>
            <a:ext cx="1347192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A0E7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자유형: 도형 49">
            <a:extLst>
              <a:ext uri="{FF2B5EF4-FFF2-40B4-BE49-F238E27FC236}">
                <a16:creationId xmlns:a16="http://schemas.microsoft.com/office/drawing/2014/main" id="{B310ABFE-426F-A7C3-FF49-38132A88BC99}"/>
              </a:ext>
            </a:extLst>
          </p:cNvPr>
          <p:cNvSpPr/>
          <p:nvPr/>
        </p:nvSpPr>
        <p:spPr>
          <a:xfrm rot="19138590">
            <a:off x="6599357" y="1961667"/>
            <a:ext cx="1568711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12464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E264BB8-58AD-22E3-EA84-6DE4CF17B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236" b="-45450"/>
          <a:stretch/>
        </p:blipFill>
        <p:spPr>
          <a:xfrm>
            <a:off x="2244951" y="2686026"/>
            <a:ext cx="3895618" cy="19496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D6E8F9-0614-14DC-E103-7B83812CA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-1" r="32211" b="-70018"/>
          <a:stretch/>
        </p:blipFill>
        <p:spPr>
          <a:xfrm>
            <a:off x="2209457" y="4517537"/>
            <a:ext cx="4207533" cy="22789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E990BFF-5973-C314-96C9-51ED65CC4751}"/>
              </a:ext>
            </a:extLst>
          </p:cNvPr>
          <p:cNvGrpSpPr/>
          <p:nvPr/>
        </p:nvGrpSpPr>
        <p:grpSpPr>
          <a:xfrm>
            <a:off x="2093488" y="6103821"/>
            <a:ext cx="4865472" cy="224146"/>
            <a:chOff x="1704224" y="3631740"/>
            <a:chExt cx="4865472" cy="22414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73888F-C388-BDD9-FBD6-BBAA88675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060" b="-42507"/>
            <a:stretch/>
          </p:blipFill>
          <p:spPr>
            <a:xfrm>
              <a:off x="1704224" y="3664866"/>
              <a:ext cx="4527277" cy="19102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19D8EA6-7DE6-89B5-AA92-DACAA8017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5430" b="-3569"/>
            <a:stretch/>
          </p:blipFill>
          <p:spPr>
            <a:xfrm>
              <a:off x="6286057" y="3631740"/>
              <a:ext cx="283639" cy="138825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2640993-6489-1360-E0C5-B86485661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8" y="2297055"/>
            <a:ext cx="561692" cy="3693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56F405-EC23-7523-8CAC-25E9C32EE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8" y="3856379"/>
            <a:ext cx="561692" cy="3693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DE0769F-F934-05DC-FE60-A5E429F32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48" y="5474426"/>
            <a:ext cx="56169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7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E7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894CBEA-1913-40F1-AAB5-6078BFCCCE63}"/>
              </a:ext>
            </a:extLst>
          </p:cNvPr>
          <p:cNvSpPr/>
          <p:nvPr/>
        </p:nvSpPr>
        <p:spPr>
          <a:xfrm>
            <a:off x="204246" y="1057662"/>
            <a:ext cx="11783505" cy="5646656"/>
          </a:xfrm>
          <a:prstGeom prst="roundRect">
            <a:avLst>
              <a:gd name="adj" fmla="val 792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F83C093A-9A89-478E-907E-C4AC5A9499F8}"/>
              </a:ext>
            </a:extLst>
          </p:cNvPr>
          <p:cNvSpPr/>
          <p:nvPr/>
        </p:nvSpPr>
        <p:spPr>
          <a:xfrm>
            <a:off x="204249" y="1255626"/>
            <a:ext cx="11783503" cy="348791"/>
          </a:xfrm>
          <a:custGeom>
            <a:avLst/>
            <a:gdLst>
              <a:gd name="connsiteX0" fmla="*/ 65762 w 11783503"/>
              <a:gd name="connsiteY0" fmla="*/ 0 h 348791"/>
              <a:gd name="connsiteX1" fmla="*/ 11717744 w 11783503"/>
              <a:gd name="connsiteY1" fmla="*/ 0 h 348791"/>
              <a:gd name="connsiteX2" fmla="*/ 11748352 w 11783503"/>
              <a:gd name="connsiteY2" fmla="*/ 56391 h 348791"/>
              <a:gd name="connsiteX3" fmla="*/ 11774417 w 11783503"/>
              <a:gd name="connsiteY3" fmla="*/ 140359 h 348791"/>
              <a:gd name="connsiteX4" fmla="*/ 11783503 w 11783503"/>
              <a:gd name="connsiteY4" fmla="*/ 230490 h 348791"/>
              <a:gd name="connsiteX5" fmla="*/ 11783503 w 11783503"/>
              <a:gd name="connsiteY5" fmla="*/ 348791 h 348791"/>
              <a:gd name="connsiteX6" fmla="*/ 0 w 11783503"/>
              <a:gd name="connsiteY6" fmla="*/ 348791 h 348791"/>
              <a:gd name="connsiteX7" fmla="*/ 0 w 11783503"/>
              <a:gd name="connsiteY7" fmla="*/ 230511 h 348791"/>
              <a:gd name="connsiteX8" fmla="*/ 35153 w 11783503"/>
              <a:gd name="connsiteY8" fmla="*/ 56391 h 34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83503" h="348791">
                <a:moveTo>
                  <a:pt x="65762" y="0"/>
                </a:moveTo>
                <a:lnTo>
                  <a:pt x="11717744" y="0"/>
                </a:lnTo>
                <a:lnTo>
                  <a:pt x="11748352" y="56391"/>
                </a:lnTo>
                <a:cubicBezTo>
                  <a:pt x="11759670" y="83150"/>
                  <a:pt x="11768458" y="111239"/>
                  <a:pt x="11774417" y="140359"/>
                </a:cubicBezTo>
                <a:lnTo>
                  <a:pt x="11783503" y="230490"/>
                </a:lnTo>
                <a:lnTo>
                  <a:pt x="11783503" y="348791"/>
                </a:lnTo>
                <a:lnTo>
                  <a:pt x="0" y="348791"/>
                </a:lnTo>
                <a:lnTo>
                  <a:pt x="0" y="230511"/>
                </a:lnTo>
                <a:cubicBezTo>
                  <a:pt x="0" y="168748"/>
                  <a:pt x="12518" y="109909"/>
                  <a:pt x="35153" y="5639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27DA-D88D-4589-974F-9548F59D43AD}"/>
              </a:ext>
            </a:extLst>
          </p:cNvPr>
          <p:cNvSpPr txBox="1"/>
          <p:nvPr/>
        </p:nvSpPr>
        <p:spPr>
          <a:xfrm>
            <a:off x="1212243" y="1271511"/>
            <a:ext cx="414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2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Cond Med" panose="020B0606040504020204" pitchFamily="34"/>
              </a:rPr>
              <a:t>내가 리뷰한 영화의 장르에 따른 추천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Cond Med" panose="020B0606040504020204" pitchFamily="34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7D091C-8356-4971-9702-23A579E47436}"/>
              </a:ext>
            </a:extLst>
          </p:cNvPr>
          <p:cNvCxnSpPr>
            <a:cxnSpLocks/>
          </p:cNvCxnSpPr>
          <p:nvPr/>
        </p:nvCxnSpPr>
        <p:spPr>
          <a:xfrm>
            <a:off x="1120798" y="1038809"/>
            <a:ext cx="0" cy="566550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04247" y="270055"/>
            <a:ext cx="4118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3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추천 알고리즘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CB88D5-AC30-1508-0CD8-57FFA9F59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32" y="-126389"/>
            <a:ext cx="1531921" cy="1174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1879040" y="2084528"/>
            <a:ext cx="504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내가 쓴 리뷰 두 개 이상 선택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2263464" y="3442584"/>
            <a:ext cx="452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리뷰한 영화의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장르를 포함하는 영화들로 새로운 리스트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88374-E5B9-4E40-8BC1-9EDAF4A59F57}"/>
              </a:ext>
            </a:extLst>
          </p:cNvPr>
          <p:cNvSpPr txBox="1"/>
          <p:nvPr/>
        </p:nvSpPr>
        <p:spPr>
          <a:xfrm>
            <a:off x="1888477" y="5228310"/>
            <a:ext cx="576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Lodash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 – </a:t>
            </a:r>
            <a:r>
              <a:rPr kumimoji="0" lang="en-US" altLang="ko-KR" sz="2400" b="0" i="0" u="none" strike="noStrike" kern="1200" cap="none" spc="0" normalizeH="0" noProof="0" dirty="0" err="1">
                <a:ln>
                  <a:noFill/>
                </a:ln>
                <a:solidFill>
                  <a:srgbClr val="1C6E64"/>
                </a:solidFill>
                <a:effectLst/>
                <a:uLnTx/>
                <a:uFillTx/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SampleSize</a:t>
            </a:r>
            <a:endParaRPr kumimoji="0" lang="en-US" altLang="ko-KR" sz="2400" b="0" i="0" u="none" strike="noStrike" kern="1200" cap="none" spc="0" normalizeH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aseline="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메서드 이용해서 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영화 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3</a:t>
            </a:r>
            <a:r>
              <a:rPr lang="ko-KR" altLang="en-US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개 랜덤 추출</a:t>
            </a:r>
            <a:r>
              <a:rPr lang="en-US" altLang="ko-KR" sz="2400" dirty="0">
                <a:solidFill>
                  <a:srgbClr val="1C6E64"/>
                </a:solidFill>
                <a:latin typeface="Y콤퓨타체" panose="02000500040000000000" pitchFamily="50" charset="-127"/>
                <a:ea typeface="Y콤퓨타체" panose="02000500040000000000" pitchFamily="50" charset="-127"/>
                <a:cs typeface="Noto Sans ExtCond Blk" panose="020B0A06040504020204" pitchFamily="34"/>
              </a:rPr>
              <a:t>!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1C6E64"/>
              </a:solidFill>
              <a:effectLst/>
              <a:uLnTx/>
              <a:uFillTx/>
              <a:latin typeface="Y콤퓨타체" panose="02000500040000000000" pitchFamily="50" charset="-127"/>
              <a:ea typeface="Y콤퓨타체" panose="02000500040000000000" pitchFamily="50" charset="-127"/>
              <a:cs typeface="Noto Sans ExtCond Blk" panose="020B0A06040504020204" pitchFamily="34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CB66B0-2234-1DF8-AF66-76B0E1546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60" b="-42507"/>
          <a:stretch/>
        </p:blipFill>
        <p:spPr>
          <a:xfrm>
            <a:off x="2386214" y="2635384"/>
            <a:ext cx="4527277" cy="1910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69EFF8-298C-C6A4-91FC-4B0E9249EF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2211" b="-70018"/>
          <a:stretch/>
        </p:blipFill>
        <p:spPr>
          <a:xfrm>
            <a:off x="2546085" y="4309219"/>
            <a:ext cx="4207533" cy="22789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0ECED7-B33B-7816-3933-B2F6F206015B}"/>
              </a:ext>
            </a:extLst>
          </p:cNvPr>
          <p:cNvGrpSpPr/>
          <p:nvPr/>
        </p:nvGrpSpPr>
        <p:grpSpPr>
          <a:xfrm>
            <a:off x="2345991" y="6080382"/>
            <a:ext cx="4865472" cy="224146"/>
            <a:chOff x="1704224" y="3631740"/>
            <a:chExt cx="4865472" cy="22414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415C182-B92A-867C-6F34-FD0335D23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060" b="-42507"/>
            <a:stretch/>
          </p:blipFill>
          <p:spPr>
            <a:xfrm>
              <a:off x="1704224" y="3664866"/>
              <a:ext cx="4527277" cy="19102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02866FF-45AB-220F-134C-92BB55974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430" b="-3569"/>
            <a:stretch/>
          </p:blipFill>
          <p:spPr>
            <a:xfrm>
              <a:off x="6286057" y="3631740"/>
              <a:ext cx="283639" cy="138825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3CC2D1A-4B20-17C3-EB10-22C05CA7E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48" y="2246721"/>
            <a:ext cx="561692" cy="3693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5C3E3DF-9AEA-42E1-52A9-9896CA083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48" y="3873157"/>
            <a:ext cx="561692" cy="3693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46D4669-B966-2846-4415-5154FC117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848" y="5499593"/>
            <a:ext cx="561692" cy="36933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924AEE-9F00-C718-BB4F-512984782728}"/>
              </a:ext>
            </a:extLst>
          </p:cNvPr>
          <p:cNvGrpSpPr/>
          <p:nvPr/>
        </p:nvGrpSpPr>
        <p:grpSpPr>
          <a:xfrm>
            <a:off x="7815404" y="1888186"/>
            <a:ext cx="3423069" cy="4320832"/>
            <a:chOff x="8178905" y="1979802"/>
            <a:chExt cx="3423069" cy="432083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4138" y="2051974"/>
              <a:ext cx="3290331" cy="4204786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" name="그림 31" descr="그리기이(가) 표시된 사진  자동 생성된 설명">
              <a:extLst>
                <a:ext uri="{FF2B5EF4-FFF2-40B4-BE49-F238E27FC236}">
                  <a16:creationId xmlns:a16="http://schemas.microsoft.com/office/drawing/2014/main" id="{BAA29EC2-8C48-44E5-D596-308DFB17D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78905" y="1979802"/>
              <a:ext cx="3423069" cy="4320832"/>
            </a:xfrm>
            <a:prstGeom prst="rect">
              <a:avLst/>
            </a:prstGeom>
          </p:spPr>
        </p:pic>
      </p:grpSp>
      <p:sp>
        <p:nvSpPr>
          <p:cNvPr id="11" name="자유형: 도형 52">
            <a:extLst>
              <a:ext uri="{FF2B5EF4-FFF2-40B4-BE49-F238E27FC236}">
                <a16:creationId xmlns:a16="http://schemas.microsoft.com/office/drawing/2014/main" id="{E8B8669D-946D-66EA-6FD9-62D311D04F9E}"/>
              </a:ext>
            </a:extLst>
          </p:cNvPr>
          <p:cNvSpPr/>
          <p:nvPr/>
        </p:nvSpPr>
        <p:spPr>
          <a:xfrm rot="19372454">
            <a:off x="7267104" y="1836822"/>
            <a:ext cx="1347192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A0E7C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자유형: 도형 49">
            <a:extLst>
              <a:ext uri="{FF2B5EF4-FFF2-40B4-BE49-F238E27FC236}">
                <a16:creationId xmlns:a16="http://schemas.microsoft.com/office/drawing/2014/main" id="{B310ABFE-426F-A7C3-FF49-38132A88BC99}"/>
              </a:ext>
            </a:extLst>
          </p:cNvPr>
          <p:cNvSpPr/>
          <p:nvPr/>
        </p:nvSpPr>
        <p:spPr>
          <a:xfrm rot="19138590">
            <a:off x="10411846" y="5682311"/>
            <a:ext cx="1568711" cy="495413"/>
          </a:xfrm>
          <a:custGeom>
            <a:avLst/>
            <a:gdLst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158621 w 2388637"/>
              <a:gd name="connsiteY30" fmla="*/ 42920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93306 w 2388637"/>
              <a:gd name="connsiteY29" fmla="*/ 531844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606490 w 2388637"/>
              <a:gd name="connsiteY0" fmla="*/ 0 h 774440"/>
              <a:gd name="connsiteX1" fmla="*/ 2379306 w 2388637"/>
              <a:gd name="connsiteY1" fmla="*/ 0 h 774440"/>
              <a:gd name="connsiteX2" fmla="*/ 2323323 w 2388637"/>
              <a:gd name="connsiteY2" fmla="*/ 74644 h 774440"/>
              <a:gd name="connsiteX3" fmla="*/ 2323323 w 2388637"/>
              <a:gd name="connsiteY3" fmla="*/ 74644 h 774440"/>
              <a:gd name="connsiteX4" fmla="*/ 2313992 w 2388637"/>
              <a:gd name="connsiteY4" fmla="*/ 111967 h 774440"/>
              <a:gd name="connsiteX5" fmla="*/ 2388637 w 2388637"/>
              <a:gd name="connsiteY5" fmla="*/ 167951 h 774440"/>
              <a:gd name="connsiteX6" fmla="*/ 2323323 w 2388637"/>
              <a:gd name="connsiteY6" fmla="*/ 186612 h 774440"/>
              <a:gd name="connsiteX7" fmla="*/ 2369976 w 2388637"/>
              <a:gd name="connsiteY7" fmla="*/ 279918 h 774440"/>
              <a:gd name="connsiteX8" fmla="*/ 2323323 w 2388637"/>
              <a:gd name="connsiteY8" fmla="*/ 270587 h 774440"/>
              <a:gd name="connsiteX9" fmla="*/ 2323323 w 2388637"/>
              <a:gd name="connsiteY9" fmla="*/ 270587 h 774440"/>
              <a:gd name="connsiteX10" fmla="*/ 2388637 w 2388637"/>
              <a:gd name="connsiteY10" fmla="*/ 391885 h 774440"/>
              <a:gd name="connsiteX11" fmla="*/ 2295331 w 2388637"/>
              <a:gd name="connsiteY11" fmla="*/ 401216 h 774440"/>
              <a:gd name="connsiteX12" fmla="*/ 2341984 w 2388637"/>
              <a:gd name="connsiteY12" fmla="*/ 475861 h 774440"/>
              <a:gd name="connsiteX13" fmla="*/ 2258008 w 2388637"/>
              <a:gd name="connsiteY13" fmla="*/ 485191 h 774440"/>
              <a:gd name="connsiteX14" fmla="*/ 2323323 w 2388637"/>
              <a:gd name="connsiteY14" fmla="*/ 587828 h 774440"/>
              <a:gd name="connsiteX15" fmla="*/ 2369976 w 2388637"/>
              <a:gd name="connsiteY15" fmla="*/ 615820 h 774440"/>
              <a:gd name="connsiteX16" fmla="*/ 2295331 w 2388637"/>
              <a:gd name="connsiteY16" fmla="*/ 587828 h 774440"/>
              <a:gd name="connsiteX17" fmla="*/ 2332653 w 2388637"/>
              <a:gd name="connsiteY17" fmla="*/ 634481 h 774440"/>
              <a:gd name="connsiteX18" fmla="*/ 2313992 w 2388637"/>
              <a:gd name="connsiteY18" fmla="*/ 690465 h 774440"/>
              <a:gd name="connsiteX19" fmla="*/ 2388637 w 2388637"/>
              <a:gd name="connsiteY19" fmla="*/ 718457 h 774440"/>
              <a:gd name="connsiteX20" fmla="*/ 2341984 w 2388637"/>
              <a:gd name="connsiteY20" fmla="*/ 765110 h 774440"/>
              <a:gd name="connsiteX21" fmla="*/ 55984 w 2388637"/>
              <a:gd name="connsiteY21" fmla="*/ 774440 h 774440"/>
              <a:gd name="connsiteX22" fmla="*/ 55984 w 2388637"/>
              <a:gd name="connsiteY22" fmla="*/ 774440 h 774440"/>
              <a:gd name="connsiteX23" fmla="*/ 93306 w 2388637"/>
              <a:gd name="connsiteY23" fmla="*/ 690465 h 774440"/>
              <a:gd name="connsiteX24" fmla="*/ 111967 w 2388637"/>
              <a:gd name="connsiteY24" fmla="*/ 662473 h 774440"/>
              <a:gd name="connsiteX25" fmla="*/ 0 w 2388637"/>
              <a:gd name="connsiteY25" fmla="*/ 634481 h 774440"/>
              <a:gd name="connsiteX26" fmla="*/ 65314 w 2388637"/>
              <a:gd name="connsiteY26" fmla="*/ 615820 h 774440"/>
              <a:gd name="connsiteX27" fmla="*/ 37323 w 2388637"/>
              <a:gd name="connsiteY27" fmla="*/ 569167 h 774440"/>
              <a:gd name="connsiteX28" fmla="*/ 93306 w 2388637"/>
              <a:gd name="connsiteY28" fmla="*/ 531844 h 774440"/>
              <a:gd name="connsiteX29" fmla="*/ 71081 w 2388637"/>
              <a:gd name="connsiteY29" fmla="*/ 505593 h 774440"/>
              <a:gd name="connsiteX30" fmla="*/ 53846 w 2388637"/>
              <a:gd name="connsiteY30" fmla="*/ 409518 h 774440"/>
              <a:gd name="connsiteX31" fmla="*/ 130629 w 2388637"/>
              <a:gd name="connsiteY31" fmla="*/ 354563 h 774440"/>
              <a:gd name="connsiteX32" fmla="*/ 130629 w 2388637"/>
              <a:gd name="connsiteY32" fmla="*/ 354563 h 774440"/>
              <a:gd name="connsiteX33" fmla="*/ 139959 w 2388637"/>
              <a:gd name="connsiteY33" fmla="*/ 279918 h 774440"/>
              <a:gd name="connsiteX34" fmla="*/ 186612 w 2388637"/>
              <a:gd name="connsiteY34" fmla="*/ 214604 h 774440"/>
              <a:gd name="connsiteX35" fmla="*/ 111967 w 2388637"/>
              <a:gd name="connsiteY35" fmla="*/ 195942 h 774440"/>
              <a:gd name="connsiteX36" fmla="*/ 139959 w 2388637"/>
              <a:gd name="connsiteY36" fmla="*/ 139959 h 774440"/>
              <a:gd name="connsiteX37" fmla="*/ 111967 w 2388637"/>
              <a:gd name="connsiteY37" fmla="*/ 93306 h 774440"/>
              <a:gd name="connsiteX38" fmla="*/ 111967 w 2388637"/>
              <a:gd name="connsiteY38" fmla="*/ 93306 h 774440"/>
              <a:gd name="connsiteX39" fmla="*/ 111967 w 2388637"/>
              <a:gd name="connsiteY39" fmla="*/ 93306 h 774440"/>
              <a:gd name="connsiteX40" fmla="*/ 55984 w 2388637"/>
              <a:gd name="connsiteY40" fmla="*/ 74644 h 774440"/>
              <a:gd name="connsiteX41" fmla="*/ 83976 w 2388637"/>
              <a:gd name="connsiteY41" fmla="*/ 65314 h 774440"/>
              <a:gd name="connsiteX42" fmla="*/ 9331 w 2388637"/>
              <a:gd name="connsiteY42" fmla="*/ 9330 h 774440"/>
              <a:gd name="connsiteX43" fmla="*/ 606490 w 2388637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121298 w 2379306"/>
              <a:gd name="connsiteY32" fmla="*/ 354563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130628 w 2379306"/>
              <a:gd name="connsiteY33" fmla="*/ 279918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121298 w 2379306"/>
              <a:gd name="connsiteY31" fmla="*/ 354563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177281 w 2379306"/>
              <a:gd name="connsiteY34" fmla="*/ 214604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130628 w 2379306"/>
              <a:gd name="connsiteY36" fmla="*/ 139959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97159 w 2379306"/>
              <a:gd name="connsiteY0" fmla="*/ 0 h 774440"/>
              <a:gd name="connsiteX1" fmla="*/ 2369975 w 2379306"/>
              <a:gd name="connsiteY1" fmla="*/ 0 h 774440"/>
              <a:gd name="connsiteX2" fmla="*/ 2313992 w 2379306"/>
              <a:gd name="connsiteY2" fmla="*/ 74644 h 774440"/>
              <a:gd name="connsiteX3" fmla="*/ 2313992 w 2379306"/>
              <a:gd name="connsiteY3" fmla="*/ 74644 h 774440"/>
              <a:gd name="connsiteX4" fmla="*/ 2304661 w 2379306"/>
              <a:gd name="connsiteY4" fmla="*/ 111967 h 774440"/>
              <a:gd name="connsiteX5" fmla="*/ 2379306 w 2379306"/>
              <a:gd name="connsiteY5" fmla="*/ 167951 h 774440"/>
              <a:gd name="connsiteX6" fmla="*/ 2313992 w 2379306"/>
              <a:gd name="connsiteY6" fmla="*/ 186612 h 774440"/>
              <a:gd name="connsiteX7" fmla="*/ 2360645 w 2379306"/>
              <a:gd name="connsiteY7" fmla="*/ 279918 h 774440"/>
              <a:gd name="connsiteX8" fmla="*/ 2313992 w 2379306"/>
              <a:gd name="connsiteY8" fmla="*/ 270587 h 774440"/>
              <a:gd name="connsiteX9" fmla="*/ 2313992 w 2379306"/>
              <a:gd name="connsiteY9" fmla="*/ 270587 h 774440"/>
              <a:gd name="connsiteX10" fmla="*/ 2379306 w 2379306"/>
              <a:gd name="connsiteY10" fmla="*/ 391885 h 774440"/>
              <a:gd name="connsiteX11" fmla="*/ 2286000 w 2379306"/>
              <a:gd name="connsiteY11" fmla="*/ 401216 h 774440"/>
              <a:gd name="connsiteX12" fmla="*/ 2332653 w 2379306"/>
              <a:gd name="connsiteY12" fmla="*/ 475861 h 774440"/>
              <a:gd name="connsiteX13" fmla="*/ 2248677 w 2379306"/>
              <a:gd name="connsiteY13" fmla="*/ 485191 h 774440"/>
              <a:gd name="connsiteX14" fmla="*/ 2313992 w 2379306"/>
              <a:gd name="connsiteY14" fmla="*/ 587828 h 774440"/>
              <a:gd name="connsiteX15" fmla="*/ 2360645 w 2379306"/>
              <a:gd name="connsiteY15" fmla="*/ 615820 h 774440"/>
              <a:gd name="connsiteX16" fmla="*/ 2286000 w 2379306"/>
              <a:gd name="connsiteY16" fmla="*/ 587828 h 774440"/>
              <a:gd name="connsiteX17" fmla="*/ 2323322 w 2379306"/>
              <a:gd name="connsiteY17" fmla="*/ 634481 h 774440"/>
              <a:gd name="connsiteX18" fmla="*/ 2304661 w 2379306"/>
              <a:gd name="connsiteY18" fmla="*/ 690465 h 774440"/>
              <a:gd name="connsiteX19" fmla="*/ 2379306 w 2379306"/>
              <a:gd name="connsiteY19" fmla="*/ 718457 h 774440"/>
              <a:gd name="connsiteX20" fmla="*/ 2332653 w 2379306"/>
              <a:gd name="connsiteY20" fmla="*/ 765110 h 774440"/>
              <a:gd name="connsiteX21" fmla="*/ 46653 w 2379306"/>
              <a:gd name="connsiteY21" fmla="*/ 774440 h 774440"/>
              <a:gd name="connsiteX22" fmla="*/ 46653 w 2379306"/>
              <a:gd name="connsiteY22" fmla="*/ 774440 h 774440"/>
              <a:gd name="connsiteX23" fmla="*/ 83975 w 2379306"/>
              <a:gd name="connsiteY23" fmla="*/ 690465 h 774440"/>
              <a:gd name="connsiteX24" fmla="*/ 102636 w 2379306"/>
              <a:gd name="connsiteY24" fmla="*/ 662473 h 774440"/>
              <a:gd name="connsiteX25" fmla="*/ 22419 w 2379306"/>
              <a:gd name="connsiteY25" fmla="*/ 634482 h 774440"/>
              <a:gd name="connsiteX26" fmla="*/ 55983 w 2379306"/>
              <a:gd name="connsiteY26" fmla="*/ 615820 h 774440"/>
              <a:gd name="connsiteX27" fmla="*/ 27992 w 2379306"/>
              <a:gd name="connsiteY27" fmla="*/ 569167 h 774440"/>
              <a:gd name="connsiteX28" fmla="*/ 83975 w 2379306"/>
              <a:gd name="connsiteY28" fmla="*/ 531844 h 774440"/>
              <a:gd name="connsiteX29" fmla="*/ 61750 w 2379306"/>
              <a:gd name="connsiteY29" fmla="*/ 505593 h 774440"/>
              <a:gd name="connsiteX30" fmla="*/ 44515 w 2379306"/>
              <a:gd name="connsiteY30" fmla="*/ 409518 h 774440"/>
              <a:gd name="connsiteX31" fmla="*/ 95898 w 2379306"/>
              <a:gd name="connsiteY31" fmla="*/ 334875 h 774440"/>
              <a:gd name="connsiteX32" fmla="*/ 57798 w 2379306"/>
              <a:gd name="connsiteY32" fmla="*/ 341438 h 774440"/>
              <a:gd name="connsiteX33" fmla="*/ 89353 w 2379306"/>
              <a:gd name="connsiteY33" fmla="*/ 253667 h 774440"/>
              <a:gd name="connsiteX34" fmla="*/ 53456 w 2379306"/>
              <a:gd name="connsiteY34" fmla="*/ 194915 h 774440"/>
              <a:gd name="connsiteX35" fmla="*/ 102636 w 2379306"/>
              <a:gd name="connsiteY35" fmla="*/ 195942 h 774440"/>
              <a:gd name="connsiteX36" fmla="*/ 86178 w 2379306"/>
              <a:gd name="connsiteY36" fmla="*/ 126832 h 774440"/>
              <a:gd name="connsiteX37" fmla="*/ 102636 w 2379306"/>
              <a:gd name="connsiteY37" fmla="*/ 93306 h 774440"/>
              <a:gd name="connsiteX38" fmla="*/ 102636 w 2379306"/>
              <a:gd name="connsiteY38" fmla="*/ 93306 h 774440"/>
              <a:gd name="connsiteX39" fmla="*/ 102636 w 2379306"/>
              <a:gd name="connsiteY39" fmla="*/ 93306 h 774440"/>
              <a:gd name="connsiteX40" fmla="*/ 46653 w 2379306"/>
              <a:gd name="connsiteY40" fmla="*/ 74644 h 774440"/>
              <a:gd name="connsiteX41" fmla="*/ 74645 w 2379306"/>
              <a:gd name="connsiteY41" fmla="*/ 65314 h 774440"/>
              <a:gd name="connsiteX42" fmla="*/ 0 w 2379306"/>
              <a:gd name="connsiteY42" fmla="*/ 9330 h 774440"/>
              <a:gd name="connsiteX43" fmla="*/ 597159 w 2379306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226258 w 2356887"/>
              <a:gd name="connsiteY13" fmla="*/ 485191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282242 w 2356887"/>
              <a:gd name="connsiteY18" fmla="*/ 690465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38226 w 2356887"/>
              <a:gd name="connsiteY15" fmla="*/ 615820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56887 w 2356887"/>
              <a:gd name="connsiteY10" fmla="*/ 391885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63581 w 2356887"/>
              <a:gd name="connsiteY11" fmla="*/ 401216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56887 w 2356887"/>
              <a:gd name="connsiteY5" fmla="*/ 167951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282242 w 2356887"/>
              <a:gd name="connsiteY4" fmla="*/ 111967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22351 w 2356887"/>
              <a:gd name="connsiteY15" fmla="*/ 576443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263581 w 2356887"/>
              <a:gd name="connsiteY16" fmla="*/ 587828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  <a:gd name="connsiteX0" fmla="*/ 574740 w 2356887"/>
              <a:gd name="connsiteY0" fmla="*/ 0 h 774440"/>
              <a:gd name="connsiteX1" fmla="*/ 2347556 w 2356887"/>
              <a:gd name="connsiteY1" fmla="*/ 0 h 774440"/>
              <a:gd name="connsiteX2" fmla="*/ 2291573 w 2356887"/>
              <a:gd name="connsiteY2" fmla="*/ 74644 h 774440"/>
              <a:gd name="connsiteX3" fmla="*/ 2291573 w 2356887"/>
              <a:gd name="connsiteY3" fmla="*/ 74644 h 774440"/>
              <a:gd name="connsiteX4" fmla="*/ 2326692 w 2356887"/>
              <a:gd name="connsiteY4" fmla="*/ 111966 h 774440"/>
              <a:gd name="connsiteX5" fmla="*/ 2337837 w 2356887"/>
              <a:gd name="connsiteY5" fmla="*/ 141699 h 774440"/>
              <a:gd name="connsiteX6" fmla="*/ 2291573 w 2356887"/>
              <a:gd name="connsiteY6" fmla="*/ 186612 h 774440"/>
              <a:gd name="connsiteX7" fmla="*/ 2338226 w 2356887"/>
              <a:gd name="connsiteY7" fmla="*/ 279918 h 774440"/>
              <a:gd name="connsiteX8" fmla="*/ 2291573 w 2356887"/>
              <a:gd name="connsiteY8" fmla="*/ 270587 h 774440"/>
              <a:gd name="connsiteX9" fmla="*/ 2291573 w 2356887"/>
              <a:gd name="connsiteY9" fmla="*/ 270587 h 774440"/>
              <a:gd name="connsiteX10" fmla="*/ 2328312 w 2356887"/>
              <a:gd name="connsiteY10" fmla="*/ 359070 h 774440"/>
              <a:gd name="connsiteX11" fmla="*/ 2292156 w 2356887"/>
              <a:gd name="connsiteY11" fmla="*/ 434032 h 774440"/>
              <a:gd name="connsiteX12" fmla="*/ 2310234 w 2356887"/>
              <a:gd name="connsiteY12" fmla="*/ 475861 h 774440"/>
              <a:gd name="connsiteX13" fmla="*/ 2321508 w 2356887"/>
              <a:gd name="connsiteY13" fmla="*/ 511443 h 774440"/>
              <a:gd name="connsiteX14" fmla="*/ 2291573 w 2356887"/>
              <a:gd name="connsiteY14" fmla="*/ 587828 h 774440"/>
              <a:gd name="connsiteX15" fmla="*/ 2319176 w 2356887"/>
              <a:gd name="connsiteY15" fmla="*/ 550192 h 774440"/>
              <a:gd name="connsiteX16" fmla="*/ 2320731 w 2356887"/>
              <a:gd name="connsiteY16" fmla="*/ 594391 h 774440"/>
              <a:gd name="connsiteX17" fmla="*/ 2300903 w 2356887"/>
              <a:gd name="connsiteY17" fmla="*/ 634481 h 774440"/>
              <a:gd name="connsiteX18" fmla="*/ 2323517 w 2356887"/>
              <a:gd name="connsiteY18" fmla="*/ 677340 h 774440"/>
              <a:gd name="connsiteX19" fmla="*/ 2356887 w 2356887"/>
              <a:gd name="connsiteY19" fmla="*/ 718457 h 774440"/>
              <a:gd name="connsiteX20" fmla="*/ 2310234 w 2356887"/>
              <a:gd name="connsiteY20" fmla="*/ 765110 h 774440"/>
              <a:gd name="connsiteX21" fmla="*/ 24234 w 2356887"/>
              <a:gd name="connsiteY21" fmla="*/ 774440 h 774440"/>
              <a:gd name="connsiteX22" fmla="*/ 24234 w 2356887"/>
              <a:gd name="connsiteY22" fmla="*/ 774440 h 774440"/>
              <a:gd name="connsiteX23" fmla="*/ 61556 w 2356887"/>
              <a:gd name="connsiteY23" fmla="*/ 690465 h 774440"/>
              <a:gd name="connsiteX24" fmla="*/ 80217 w 2356887"/>
              <a:gd name="connsiteY24" fmla="*/ 662473 h 774440"/>
              <a:gd name="connsiteX25" fmla="*/ 0 w 2356887"/>
              <a:gd name="connsiteY25" fmla="*/ 634482 h 774440"/>
              <a:gd name="connsiteX26" fmla="*/ 33564 w 2356887"/>
              <a:gd name="connsiteY26" fmla="*/ 615820 h 774440"/>
              <a:gd name="connsiteX27" fmla="*/ 5573 w 2356887"/>
              <a:gd name="connsiteY27" fmla="*/ 569167 h 774440"/>
              <a:gd name="connsiteX28" fmla="*/ 61556 w 2356887"/>
              <a:gd name="connsiteY28" fmla="*/ 531844 h 774440"/>
              <a:gd name="connsiteX29" fmla="*/ 39331 w 2356887"/>
              <a:gd name="connsiteY29" fmla="*/ 505593 h 774440"/>
              <a:gd name="connsiteX30" fmla="*/ 22096 w 2356887"/>
              <a:gd name="connsiteY30" fmla="*/ 409518 h 774440"/>
              <a:gd name="connsiteX31" fmla="*/ 73479 w 2356887"/>
              <a:gd name="connsiteY31" fmla="*/ 334875 h 774440"/>
              <a:gd name="connsiteX32" fmla="*/ 35379 w 2356887"/>
              <a:gd name="connsiteY32" fmla="*/ 341438 h 774440"/>
              <a:gd name="connsiteX33" fmla="*/ 66934 w 2356887"/>
              <a:gd name="connsiteY33" fmla="*/ 253667 h 774440"/>
              <a:gd name="connsiteX34" fmla="*/ 31037 w 2356887"/>
              <a:gd name="connsiteY34" fmla="*/ 194915 h 774440"/>
              <a:gd name="connsiteX35" fmla="*/ 80217 w 2356887"/>
              <a:gd name="connsiteY35" fmla="*/ 195942 h 774440"/>
              <a:gd name="connsiteX36" fmla="*/ 63759 w 2356887"/>
              <a:gd name="connsiteY36" fmla="*/ 126832 h 774440"/>
              <a:gd name="connsiteX37" fmla="*/ 80217 w 2356887"/>
              <a:gd name="connsiteY37" fmla="*/ 93306 h 774440"/>
              <a:gd name="connsiteX38" fmla="*/ 80217 w 2356887"/>
              <a:gd name="connsiteY38" fmla="*/ 93306 h 774440"/>
              <a:gd name="connsiteX39" fmla="*/ 80217 w 2356887"/>
              <a:gd name="connsiteY39" fmla="*/ 93306 h 774440"/>
              <a:gd name="connsiteX40" fmla="*/ 24234 w 2356887"/>
              <a:gd name="connsiteY40" fmla="*/ 74644 h 774440"/>
              <a:gd name="connsiteX41" fmla="*/ 52226 w 2356887"/>
              <a:gd name="connsiteY41" fmla="*/ 65314 h 774440"/>
              <a:gd name="connsiteX42" fmla="*/ 31556 w 2356887"/>
              <a:gd name="connsiteY42" fmla="*/ 9331 h 774440"/>
              <a:gd name="connsiteX43" fmla="*/ 574740 w 2356887"/>
              <a:gd name="connsiteY43" fmla="*/ 0 h 7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356887" h="774440">
                <a:moveTo>
                  <a:pt x="574740" y="0"/>
                </a:moveTo>
                <a:lnTo>
                  <a:pt x="2347556" y="0"/>
                </a:lnTo>
                <a:lnTo>
                  <a:pt x="2291573" y="74644"/>
                </a:lnTo>
                <a:lnTo>
                  <a:pt x="2291573" y="74644"/>
                </a:lnTo>
                <a:lnTo>
                  <a:pt x="2326692" y="111966"/>
                </a:lnTo>
                <a:lnTo>
                  <a:pt x="2337837" y="141699"/>
                </a:lnTo>
                <a:lnTo>
                  <a:pt x="2291573" y="186612"/>
                </a:lnTo>
                <a:lnTo>
                  <a:pt x="2338226" y="279918"/>
                </a:lnTo>
                <a:lnTo>
                  <a:pt x="2291573" y="270587"/>
                </a:lnTo>
                <a:lnTo>
                  <a:pt x="2291573" y="270587"/>
                </a:lnTo>
                <a:lnTo>
                  <a:pt x="2328312" y="359070"/>
                </a:lnTo>
                <a:lnTo>
                  <a:pt x="2292156" y="434032"/>
                </a:lnTo>
                <a:lnTo>
                  <a:pt x="2310234" y="475861"/>
                </a:lnTo>
                <a:lnTo>
                  <a:pt x="2321508" y="511443"/>
                </a:lnTo>
                <a:lnTo>
                  <a:pt x="2291573" y="587828"/>
                </a:lnTo>
                <a:lnTo>
                  <a:pt x="2319176" y="550192"/>
                </a:lnTo>
                <a:cubicBezTo>
                  <a:pt x="2319694" y="564925"/>
                  <a:pt x="2320213" y="579658"/>
                  <a:pt x="2320731" y="594391"/>
                </a:cubicBezTo>
                <a:lnTo>
                  <a:pt x="2300903" y="634481"/>
                </a:lnTo>
                <a:lnTo>
                  <a:pt x="2323517" y="677340"/>
                </a:lnTo>
                <a:lnTo>
                  <a:pt x="2356887" y="718457"/>
                </a:lnTo>
                <a:lnTo>
                  <a:pt x="2310234" y="765110"/>
                </a:lnTo>
                <a:lnTo>
                  <a:pt x="24234" y="774440"/>
                </a:lnTo>
                <a:lnTo>
                  <a:pt x="24234" y="774440"/>
                </a:lnTo>
                <a:lnTo>
                  <a:pt x="61556" y="690465"/>
                </a:lnTo>
                <a:lnTo>
                  <a:pt x="80217" y="662473"/>
                </a:lnTo>
                <a:lnTo>
                  <a:pt x="0" y="634482"/>
                </a:lnTo>
                <a:lnTo>
                  <a:pt x="33564" y="615820"/>
                </a:lnTo>
                <a:lnTo>
                  <a:pt x="5573" y="569167"/>
                </a:lnTo>
                <a:lnTo>
                  <a:pt x="61556" y="531844"/>
                </a:lnTo>
                <a:lnTo>
                  <a:pt x="39331" y="505593"/>
                </a:lnTo>
                <a:lnTo>
                  <a:pt x="22096" y="409518"/>
                </a:lnTo>
                <a:lnTo>
                  <a:pt x="73479" y="334875"/>
                </a:lnTo>
                <a:lnTo>
                  <a:pt x="35379" y="341438"/>
                </a:lnTo>
                <a:lnTo>
                  <a:pt x="66934" y="253667"/>
                </a:lnTo>
                <a:lnTo>
                  <a:pt x="31037" y="194915"/>
                </a:lnTo>
                <a:lnTo>
                  <a:pt x="80217" y="195942"/>
                </a:lnTo>
                <a:lnTo>
                  <a:pt x="63759" y="126832"/>
                </a:lnTo>
                <a:lnTo>
                  <a:pt x="80217" y="93306"/>
                </a:lnTo>
                <a:lnTo>
                  <a:pt x="80217" y="93306"/>
                </a:lnTo>
                <a:lnTo>
                  <a:pt x="80217" y="93306"/>
                </a:lnTo>
                <a:lnTo>
                  <a:pt x="24234" y="74644"/>
                </a:lnTo>
                <a:lnTo>
                  <a:pt x="52226" y="65314"/>
                </a:lnTo>
                <a:lnTo>
                  <a:pt x="31556" y="9331"/>
                </a:lnTo>
                <a:lnTo>
                  <a:pt x="574740" y="0"/>
                </a:lnTo>
                <a:close/>
              </a:path>
            </a:pathLst>
          </a:custGeom>
          <a:solidFill>
            <a:srgbClr val="12464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560</Words>
  <Application>Microsoft Office PowerPoint</Application>
  <PresentationFormat>와이드스크린</PresentationFormat>
  <Paragraphs>137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Yu Gothic UI Light</vt:lpstr>
      <vt:lpstr>Noto Sans ExtCond Blk</vt:lpstr>
      <vt:lpstr>Y콤퓨타체</vt:lpstr>
      <vt:lpstr>Noto Sans Cond Med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경은 조</dc:creator>
  <cp:lastModifiedBy>multicampus</cp:lastModifiedBy>
  <cp:revision>39</cp:revision>
  <dcterms:created xsi:type="dcterms:W3CDTF">2021-07-08T00:37:43Z</dcterms:created>
  <dcterms:modified xsi:type="dcterms:W3CDTF">2022-11-25T01:26:42Z</dcterms:modified>
</cp:coreProperties>
</file>